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3" r:id="rId3"/>
    <p:sldId id="274" r:id="rId4"/>
    <p:sldId id="275" r:id="rId5"/>
    <p:sldId id="276" r:id="rId6"/>
    <p:sldId id="277" r:id="rId7"/>
    <p:sldId id="258" r:id="rId8"/>
    <p:sldId id="264" r:id="rId9"/>
    <p:sldId id="267" r:id="rId10"/>
    <p:sldId id="263" r:id="rId11"/>
    <p:sldId id="268" r:id="rId12"/>
    <p:sldId id="265" r:id="rId13"/>
    <p:sldId id="270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08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2E015-6CBD-4489-A70B-3B89F5682409}" type="datetimeFigureOut">
              <a:rPr lang="en-GB"/>
              <a:pPr>
                <a:defRPr/>
              </a:pPr>
              <a:t>05/08/2014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C46D5-6464-4D04-9CA1-A22DB13F8D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527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04DF6-7A55-49E1-9AA6-1313D7C18A6B}" type="datetimeFigureOut">
              <a:rPr lang="en-GB"/>
              <a:pPr>
                <a:defRPr/>
              </a:pPr>
              <a:t>05/08/2014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F0E3E-A0D0-46A3-B57C-CCCA000ADD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560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69572-7B66-48DB-B45C-42A73136C47A}" type="datetimeFigureOut">
              <a:rPr lang="en-GB"/>
              <a:pPr>
                <a:defRPr/>
              </a:pPr>
              <a:t>05/08/2014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D813C-EE95-4ED6-85D3-717D4133FF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298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4BF7C-FD97-401A-9C03-635F45B95332}" type="datetimeFigureOut">
              <a:rPr lang="en-GB"/>
              <a:pPr>
                <a:defRPr/>
              </a:pPr>
              <a:t>05/08/2014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A7106-29C7-4110-A5A3-FEDB451628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680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351DC-B38D-442D-953F-F410A2E55D85}" type="datetimeFigureOut">
              <a:rPr lang="en-GB"/>
              <a:pPr>
                <a:defRPr/>
              </a:pPr>
              <a:t>05/08/2014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191C9-BAC0-432D-AE5C-0805E725AE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00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6E85A-92C1-46AF-BEF8-7441B13C051F}" type="datetimeFigureOut">
              <a:rPr lang="en-GB"/>
              <a:pPr>
                <a:defRPr/>
              </a:pPr>
              <a:t>05/08/2014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6303D-A3FC-42ED-AF19-984C51187E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177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4C41F-6167-45AF-8F20-CDDDA8CA917B}" type="datetimeFigureOut">
              <a:rPr lang="en-GB"/>
              <a:pPr>
                <a:defRPr/>
              </a:pPr>
              <a:t>05/08/2014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72E1F-F23C-4A8A-9CC0-B0EF58370A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8848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B469B-F2E3-4C77-8E97-D51062ADB7E0}" type="datetimeFigureOut">
              <a:rPr lang="en-GB"/>
              <a:pPr>
                <a:defRPr/>
              </a:pPr>
              <a:t>05/08/2014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1A5E7-D83D-48F9-91A5-921FAF62D1F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088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967C3-29A8-4376-B2F7-EB97F2525448}" type="datetimeFigureOut">
              <a:rPr lang="en-GB"/>
              <a:pPr>
                <a:defRPr/>
              </a:pPr>
              <a:t>05/08/2014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A7C0D-F9B5-4908-993C-E2B50866D9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985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590E3-84E0-4B8E-A2D4-64EF94CD6475}" type="datetimeFigureOut">
              <a:rPr lang="en-GB"/>
              <a:pPr>
                <a:defRPr/>
              </a:pPr>
              <a:t>05/08/2014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C306F-7EE7-4256-98F2-FB1E15F88F9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59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41A46-76D5-4046-8B94-17D9149D86A6}" type="datetimeFigureOut">
              <a:rPr lang="en-GB"/>
              <a:pPr>
                <a:defRPr/>
              </a:pPr>
              <a:t>05/08/2014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1EFA9-F64D-49FC-807B-C23E62961EA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691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0261D4-0C9E-4D69-A401-B492D4D070DB}" type="datetimeFigureOut">
              <a:rPr lang="en-GB"/>
              <a:pPr>
                <a:defRPr/>
              </a:pPr>
              <a:t>05/08/2014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B66C6A-BD14-4122-BA94-C991E8B254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72.WAV"/><Relationship Id="rId13" Type="http://schemas.microsoft.com/office/2007/relationships/media" Target="../media/media75.WAV"/><Relationship Id="rId18" Type="http://schemas.openxmlformats.org/officeDocument/2006/relationships/audio" Target="../media/media77.WAV"/><Relationship Id="rId26" Type="http://schemas.openxmlformats.org/officeDocument/2006/relationships/image" Target="../media/image1.png"/><Relationship Id="rId3" Type="http://schemas.microsoft.com/office/2007/relationships/media" Target="../media/media70.WAV"/><Relationship Id="rId21" Type="http://schemas.microsoft.com/office/2007/relationships/media" Target="../media/media79.WAV"/><Relationship Id="rId7" Type="http://schemas.microsoft.com/office/2007/relationships/media" Target="../media/media72.WAV"/><Relationship Id="rId12" Type="http://schemas.openxmlformats.org/officeDocument/2006/relationships/audio" Target="../media/media74.WAV"/><Relationship Id="rId17" Type="http://schemas.microsoft.com/office/2007/relationships/media" Target="../media/media77.WAV"/><Relationship Id="rId25" Type="http://schemas.openxmlformats.org/officeDocument/2006/relationships/slideLayout" Target="../slideLayouts/slideLayout4.xml"/><Relationship Id="rId2" Type="http://schemas.openxmlformats.org/officeDocument/2006/relationships/audio" Target="../media/media69.WAV"/><Relationship Id="rId16" Type="http://schemas.openxmlformats.org/officeDocument/2006/relationships/audio" Target="../media/media76.WAV"/><Relationship Id="rId20" Type="http://schemas.openxmlformats.org/officeDocument/2006/relationships/audio" Target="../media/media78.WAV"/><Relationship Id="rId1" Type="http://schemas.microsoft.com/office/2007/relationships/media" Target="../media/media69.WAV"/><Relationship Id="rId6" Type="http://schemas.openxmlformats.org/officeDocument/2006/relationships/audio" Target="../media/media71.WAV"/><Relationship Id="rId11" Type="http://schemas.microsoft.com/office/2007/relationships/media" Target="../media/media74.WAV"/><Relationship Id="rId24" Type="http://schemas.openxmlformats.org/officeDocument/2006/relationships/audio" Target="../media/media80.WAV"/><Relationship Id="rId5" Type="http://schemas.microsoft.com/office/2007/relationships/media" Target="../media/media71.WAV"/><Relationship Id="rId15" Type="http://schemas.microsoft.com/office/2007/relationships/media" Target="../media/media76.WAV"/><Relationship Id="rId23" Type="http://schemas.microsoft.com/office/2007/relationships/media" Target="../media/media80.WAV"/><Relationship Id="rId10" Type="http://schemas.openxmlformats.org/officeDocument/2006/relationships/audio" Target="../media/media73.WAV"/><Relationship Id="rId19" Type="http://schemas.microsoft.com/office/2007/relationships/media" Target="../media/media78.WAV"/><Relationship Id="rId4" Type="http://schemas.openxmlformats.org/officeDocument/2006/relationships/audio" Target="../media/media70.WAV"/><Relationship Id="rId9" Type="http://schemas.microsoft.com/office/2007/relationships/media" Target="../media/media73.WAV"/><Relationship Id="rId14" Type="http://schemas.openxmlformats.org/officeDocument/2006/relationships/audio" Target="../media/media75.WAV"/><Relationship Id="rId22" Type="http://schemas.openxmlformats.org/officeDocument/2006/relationships/audio" Target="../media/media79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84.WAV"/><Relationship Id="rId3" Type="http://schemas.microsoft.com/office/2007/relationships/media" Target="../media/media82.WAV"/><Relationship Id="rId7" Type="http://schemas.microsoft.com/office/2007/relationships/media" Target="../media/media84.WAV"/><Relationship Id="rId2" Type="http://schemas.openxmlformats.org/officeDocument/2006/relationships/audio" Target="../media/media81.WAV"/><Relationship Id="rId1" Type="http://schemas.microsoft.com/office/2007/relationships/media" Target="../media/media81.WAV"/><Relationship Id="rId6" Type="http://schemas.openxmlformats.org/officeDocument/2006/relationships/audio" Target="../media/media83.WAV"/><Relationship Id="rId5" Type="http://schemas.microsoft.com/office/2007/relationships/media" Target="../media/media83.WAV"/><Relationship Id="rId10" Type="http://schemas.openxmlformats.org/officeDocument/2006/relationships/image" Target="../media/image1.png"/><Relationship Id="rId4" Type="http://schemas.openxmlformats.org/officeDocument/2006/relationships/audio" Target="../media/media82.WAV"/><Relationship Id="rId9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88.WAV"/><Relationship Id="rId13" Type="http://schemas.microsoft.com/office/2007/relationships/media" Target="../media/media91.WAV"/><Relationship Id="rId18" Type="http://schemas.openxmlformats.org/officeDocument/2006/relationships/image" Target="../media/image1.png"/><Relationship Id="rId3" Type="http://schemas.microsoft.com/office/2007/relationships/media" Target="../media/media86.WAV"/><Relationship Id="rId7" Type="http://schemas.microsoft.com/office/2007/relationships/media" Target="../media/media88.WAV"/><Relationship Id="rId12" Type="http://schemas.openxmlformats.org/officeDocument/2006/relationships/audio" Target="../media/media90.WAV"/><Relationship Id="rId17" Type="http://schemas.openxmlformats.org/officeDocument/2006/relationships/slideLayout" Target="../slideLayouts/slideLayout4.xml"/><Relationship Id="rId2" Type="http://schemas.openxmlformats.org/officeDocument/2006/relationships/audio" Target="../media/media85.WAV"/><Relationship Id="rId16" Type="http://schemas.openxmlformats.org/officeDocument/2006/relationships/audio" Target="../media/media92.WAV"/><Relationship Id="rId1" Type="http://schemas.microsoft.com/office/2007/relationships/media" Target="../media/media85.WAV"/><Relationship Id="rId6" Type="http://schemas.openxmlformats.org/officeDocument/2006/relationships/audio" Target="../media/media87.WAV"/><Relationship Id="rId11" Type="http://schemas.microsoft.com/office/2007/relationships/media" Target="../media/media90.WAV"/><Relationship Id="rId5" Type="http://schemas.microsoft.com/office/2007/relationships/media" Target="../media/media87.WAV"/><Relationship Id="rId15" Type="http://schemas.microsoft.com/office/2007/relationships/media" Target="../media/media92.WAV"/><Relationship Id="rId10" Type="http://schemas.openxmlformats.org/officeDocument/2006/relationships/audio" Target="../media/media89.WAV"/><Relationship Id="rId4" Type="http://schemas.openxmlformats.org/officeDocument/2006/relationships/audio" Target="../media/media86.WAV"/><Relationship Id="rId9" Type="http://schemas.microsoft.com/office/2007/relationships/media" Target="../media/media89.WAV"/><Relationship Id="rId14" Type="http://schemas.openxmlformats.org/officeDocument/2006/relationships/audio" Target="../media/media9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96.WAV"/><Relationship Id="rId13" Type="http://schemas.openxmlformats.org/officeDocument/2006/relationships/slideLayout" Target="../slideLayouts/slideLayout4.xml"/><Relationship Id="rId3" Type="http://schemas.microsoft.com/office/2007/relationships/media" Target="../media/media94.WAV"/><Relationship Id="rId7" Type="http://schemas.microsoft.com/office/2007/relationships/media" Target="../media/media96.WAV"/><Relationship Id="rId12" Type="http://schemas.openxmlformats.org/officeDocument/2006/relationships/audio" Target="../media/media98.WAV"/><Relationship Id="rId2" Type="http://schemas.openxmlformats.org/officeDocument/2006/relationships/audio" Target="../media/media93.WAV"/><Relationship Id="rId1" Type="http://schemas.microsoft.com/office/2007/relationships/media" Target="../media/media93.WAV"/><Relationship Id="rId6" Type="http://schemas.openxmlformats.org/officeDocument/2006/relationships/audio" Target="../media/media95.WAV"/><Relationship Id="rId11" Type="http://schemas.microsoft.com/office/2007/relationships/media" Target="../media/media98.WAV"/><Relationship Id="rId5" Type="http://schemas.microsoft.com/office/2007/relationships/media" Target="../media/media95.WAV"/><Relationship Id="rId10" Type="http://schemas.openxmlformats.org/officeDocument/2006/relationships/audio" Target="../media/media97.WAV"/><Relationship Id="rId4" Type="http://schemas.openxmlformats.org/officeDocument/2006/relationships/audio" Target="../media/media94.WAV"/><Relationship Id="rId9" Type="http://schemas.microsoft.com/office/2007/relationships/media" Target="../media/media97.WAV"/><Relationship Id="rId1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audio" Target="../media/media9.WAV"/><Relationship Id="rId3" Type="http://schemas.microsoft.com/office/2007/relationships/media" Target="../media/media2.WAV"/><Relationship Id="rId21" Type="http://schemas.microsoft.com/office/2007/relationships/media" Target="../media/media11.WAV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microsoft.com/office/2007/relationships/media" Target="../media/media9.WAV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audio" Target="../media/media10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image" Target="../media/image1.png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openxmlformats.org/officeDocument/2006/relationships/slideLayout" Target="../slideLayouts/slideLayout7.xml"/><Relationship Id="rId10" Type="http://schemas.openxmlformats.org/officeDocument/2006/relationships/audio" Target="../media/media5.WAV"/><Relationship Id="rId19" Type="http://schemas.microsoft.com/office/2007/relationships/media" Target="../media/media10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audio" Target="../media/media1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WAV"/><Relationship Id="rId13" Type="http://schemas.microsoft.com/office/2007/relationships/media" Target="../media/media18.WAV"/><Relationship Id="rId18" Type="http://schemas.openxmlformats.org/officeDocument/2006/relationships/audio" Target="../media/media20.WAV"/><Relationship Id="rId3" Type="http://schemas.microsoft.com/office/2007/relationships/media" Target="../media/media13.WAV"/><Relationship Id="rId21" Type="http://schemas.openxmlformats.org/officeDocument/2006/relationships/slideLayout" Target="../slideLayouts/slideLayout7.xml"/><Relationship Id="rId7" Type="http://schemas.microsoft.com/office/2007/relationships/media" Target="../media/media15.WAV"/><Relationship Id="rId12" Type="http://schemas.openxmlformats.org/officeDocument/2006/relationships/audio" Target="../media/media17.WAV"/><Relationship Id="rId17" Type="http://schemas.microsoft.com/office/2007/relationships/media" Target="../media/media20.WAV"/><Relationship Id="rId2" Type="http://schemas.openxmlformats.org/officeDocument/2006/relationships/audio" Target="../media/media12.WAV"/><Relationship Id="rId16" Type="http://schemas.openxmlformats.org/officeDocument/2006/relationships/audio" Target="../media/media19.WAV"/><Relationship Id="rId20" Type="http://schemas.openxmlformats.org/officeDocument/2006/relationships/audio" Target="../media/media21.WAV"/><Relationship Id="rId1" Type="http://schemas.microsoft.com/office/2007/relationships/media" Target="../media/media12.WAV"/><Relationship Id="rId6" Type="http://schemas.openxmlformats.org/officeDocument/2006/relationships/audio" Target="../media/media14.WAV"/><Relationship Id="rId11" Type="http://schemas.microsoft.com/office/2007/relationships/media" Target="../media/media17.WAV"/><Relationship Id="rId5" Type="http://schemas.microsoft.com/office/2007/relationships/media" Target="../media/media14.WAV"/><Relationship Id="rId15" Type="http://schemas.microsoft.com/office/2007/relationships/media" Target="../media/media19.WAV"/><Relationship Id="rId10" Type="http://schemas.openxmlformats.org/officeDocument/2006/relationships/audio" Target="../media/media16.WAV"/><Relationship Id="rId19" Type="http://schemas.microsoft.com/office/2007/relationships/media" Target="../media/media21.WAV"/><Relationship Id="rId4" Type="http://schemas.openxmlformats.org/officeDocument/2006/relationships/audio" Target="../media/media13.WAV"/><Relationship Id="rId9" Type="http://schemas.microsoft.com/office/2007/relationships/media" Target="../media/media16.WAV"/><Relationship Id="rId14" Type="http://schemas.openxmlformats.org/officeDocument/2006/relationships/audio" Target="../media/media18.WAV"/><Relationship Id="rId2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5.WAV"/><Relationship Id="rId13" Type="http://schemas.microsoft.com/office/2007/relationships/media" Target="../media/media28.WAV"/><Relationship Id="rId18" Type="http://schemas.openxmlformats.org/officeDocument/2006/relationships/audio" Target="../media/media30.WAV"/><Relationship Id="rId3" Type="http://schemas.microsoft.com/office/2007/relationships/media" Target="../media/media23.WAV"/><Relationship Id="rId21" Type="http://schemas.microsoft.com/office/2007/relationships/media" Target="../media/media32.WAV"/><Relationship Id="rId7" Type="http://schemas.microsoft.com/office/2007/relationships/media" Target="../media/media25.WAV"/><Relationship Id="rId12" Type="http://schemas.openxmlformats.org/officeDocument/2006/relationships/audio" Target="../media/media27.WAV"/><Relationship Id="rId17" Type="http://schemas.microsoft.com/office/2007/relationships/media" Target="../media/media30.WAV"/><Relationship Id="rId2" Type="http://schemas.openxmlformats.org/officeDocument/2006/relationships/audio" Target="../media/media22.WAV"/><Relationship Id="rId16" Type="http://schemas.openxmlformats.org/officeDocument/2006/relationships/audio" Target="../media/media29.WAV"/><Relationship Id="rId20" Type="http://schemas.openxmlformats.org/officeDocument/2006/relationships/audio" Target="../media/media31.WAV"/><Relationship Id="rId1" Type="http://schemas.microsoft.com/office/2007/relationships/media" Target="../media/media22.WAV"/><Relationship Id="rId6" Type="http://schemas.openxmlformats.org/officeDocument/2006/relationships/audio" Target="../media/media24.WAV"/><Relationship Id="rId11" Type="http://schemas.microsoft.com/office/2007/relationships/media" Target="../media/media27.WAV"/><Relationship Id="rId24" Type="http://schemas.openxmlformats.org/officeDocument/2006/relationships/image" Target="../media/image1.png"/><Relationship Id="rId5" Type="http://schemas.microsoft.com/office/2007/relationships/media" Target="../media/media24.WAV"/><Relationship Id="rId15" Type="http://schemas.microsoft.com/office/2007/relationships/media" Target="../media/media29.WAV"/><Relationship Id="rId23" Type="http://schemas.openxmlformats.org/officeDocument/2006/relationships/slideLayout" Target="../slideLayouts/slideLayout7.xml"/><Relationship Id="rId10" Type="http://schemas.openxmlformats.org/officeDocument/2006/relationships/audio" Target="../media/media26.WAV"/><Relationship Id="rId19" Type="http://schemas.microsoft.com/office/2007/relationships/media" Target="../media/media31.WAV"/><Relationship Id="rId4" Type="http://schemas.openxmlformats.org/officeDocument/2006/relationships/audio" Target="../media/media23.WAV"/><Relationship Id="rId9" Type="http://schemas.microsoft.com/office/2007/relationships/media" Target="../media/media26.WAV"/><Relationship Id="rId14" Type="http://schemas.openxmlformats.org/officeDocument/2006/relationships/audio" Target="../media/media28.WAV"/><Relationship Id="rId22" Type="http://schemas.openxmlformats.org/officeDocument/2006/relationships/audio" Target="../media/media3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36.WAV"/><Relationship Id="rId13" Type="http://schemas.microsoft.com/office/2007/relationships/media" Target="../media/media39.WAV"/><Relationship Id="rId18" Type="http://schemas.openxmlformats.org/officeDocument/2006/relationships/image" Target="../media/image1.png"/><Relationship Id="rId3" Type="http://schemas.microsoft.com/office/2007/relationships/media" Target="../media/media34.WAV"/><Relationship Id="rId7" Type="http://schemas.microsoft.com/office/2007/relationships/media" Target="../media/media36.WAV"/><Relationship Id="rId12" Type="http://schemas.openxmlformats.org/officeDocument/2006/relationships/audio" Target="../media/media38.WAV"/><Relationship Id="rId17" Type="http://schemas.openxmlformats.org/officeDocument/2006/relationships/slideLayout" Target="../slideLayouts/slideLayout7.xml"/><Relationship Id="rId2" Type="http://schemas.openxmlformats.org/officeDocument/2006/relationships/audio" Target="../media/media33.WAV"/><Relationship Id="rId16" Type="http://schemas.openxmlformats.org/officeDocument/2006/relationships/audio" Target="../media/media40.WAV"/><Relationship Id="rId1" Type="http://schemas.microsoft.com/office/2007/relationships/media" Target="../media/media33.WAV"/><Relationship Id="rId6" Type="http://schemas.openxmlformats.org/officeDocument/2006/relationships/audio" Target="../media/media35.WAV"/><Relationship Id="rId11" Type="http://schemas.microsoft.com/office/2007/relationships/media" Target="../media/media38.WAV"/><Relationship Id="rId5" Type="http://schemas.microsoft.com/office/2007/relationships/media" Target="../media/media35.WAV"/><Relationship Id="rId15" Type="http://schemas.microsoft.com/office/2007/relationships/media" Target="../media/media40.WAV"/><Relationship Id="rId10" Type="http://schemas.openxmlformats.org/officeDocument/2006/relationships/audio" Target="../media/media37.WAV"/><Relationship Id="rId4" Type="http://schemas.openxmlformats.org/officeDocument/2006/relationships/audio" Target="../media/media34.WAV"/><Relationship Id="rId9" Type="http://schemas.microsoft.com/office/2007/relationships/media" Target="../media/media37.WAV"/><Relationship Id="rId14" Type="http://schemas.openxmlformats.org/officeDocument/2006/relationships/audio" Target="../media/media39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4.WAV"/><Relationship Id="rId13" Type="http://schemas.microsoft.com/office/2007/relationships/media" Target="../media/media47.WAV"/><Relationship Id="rId3" Type="http://schemas.microsoft.com/office/2007/relationships/media" Target="../media/media42.WAV"/><Relationship Id="rId7" Type="http://schemas.microsoft.com/office/2007/relationships/media" Target="../media/media44.WAV"/><Relationship Id="rId12" Type="http://schemas.openxmlformats.org/officeDocument/2006/relationships/audio" Target="../media/media46.WAV"/><Relationship Id="rId2" Type="http://schemas.openxmlformats.org/officeDocument/2006/relationships/audio" Target="../media/media41.WAV"/><Relationship Id="rId16" Type="http://schemas.openxmlformats.org/officeDocument/2006/relationships/image" Target="../media/image1.png"/><Relationship Id="rId1" Type="http://schemas.microsoft.com/office/2007/relationships/media" Target="../media/media41.WAV"/><Relationship Id="rId6" Type="http://schemas.openxmlformats.org/officeDocument/2006/relationships/audio" Target="../media/media43.WAV"/><Relationship Id="rId11" Type="http://schemas.microsoft.com/office/2007/relationships/media" Target="../media/media46.WAV"/><Relationship Id="rId5" Type="http://schemas.microsoft.com/office/2007/relationships/media" Target="../media/media43.WAV"/><Relationship Id="rId15" Type="http://schemas.openxmlformats.org/officeDocument/2006/relationships/slideLayout" Target="../slideLayouts/slideLayout4.xml"/><Relationship Id="rId10" Type="http://schemas.openxmlformats.org/officeDocument/2006/relationships/audio" Target="../media/media45.WAV"/><Relationship Id="rId4" Type="http://schemas.openxmlformats.org/officeDocument/2006/relationships/audio" Target="../media/media42.WAV"/><Relationship Id="rId9" Type="http://schemas.microsoft.com/office/2007/relationships/media" Target="../media/media45.WAV"/><Relationship Id="rId14" Type="http://schemas.openxmlformats.org/officeDocument/2006/relationships/audio" Target="../media/media47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1.WAV"/><Relationship Id="rId13" Type="http://schemas.microsoft.com/office/2007/relationships/media" Target="../media/media54.WAV"/><Relationship Id="rId3" Type="http://schemas.microsoft.com/office/2007/relationships/media" Target="../media/media49.WAV"/><Relationship Id="rId7" Type="http://schemas.microsoft.com/office/2007/relationships/media" Target="../media/media51.WAV"/><Relationship Id="rId12" Type="http://schemas.openxmlformats.org/officeDocument/2006/relationships/audio" Target="../media/media53.WAV"/><Relationship Id="rId2" Type="http://schemas.openxmlformats.org/officeDocument/2006/relationships/audio" Target="../media/media48.WAV"/><Relationship Id="rId16" Type="http://schemas.openxmlformats.org/officeDocument/2006/relationships/image" Target="../media/image1.png"/><Relationship Id="rId1" Type="http://schemas.microsoft.com/office/2007/relationships/media" Target="../media/media48.WAV"/><Relationship Id="rId6" Type="http://schemas.openxmlformats.org/officeDocument/2006/relationships/audio" Target="../media/media50.WAV"/><Relationship Id="rId11" Type="http://schemas.microsoft.com/office/2007/relationships/media" Target="../media/media53.WAV"/><Relationship Id="rId5" Type="http://schemas.microsoft.com/office/2007/relationships/media" Target="../media/media50.WAV"/><Relationship Id="rId15" Type="http://schemas.openxmlformats.org/officeDocument/2006/relationships/slideLayout" Target="../slideLayouts/slideLayout4.xml"/><Relationship Id="rId10" Type="http://schemas.openxmlformats.org/officeDocument/2006/relationships/audio" Target="../media/media52.WAV"/><Relationship Id="rId4" Type="http://schemas.openxmlformats.org/officeDocument/2006/relationships/audio" Target="../media/media49.WAV"/><Relationship Id="rId9" Type="http://schemas.microsoft.com/office/2007/relationships/media" Target="../media/media52.WAV"/><Relationship Id="rId14" Type="http://schemas.openxmlformats.org/officeDocument/2006/relationships/audio" Target="../media/media5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8.WAV"/><Relationship Id="rId13" Type="http://schemas.microsoft.com/office/2007/relationships/media" Target="../media/media61.WAV"/><Relationship Id="rId18" Type="http://schemas.openxmlformats.org/officeDocument/2006/relationships/audio" Target="../media/media63.WAV"/><Relationship Id="rId3" Type="http://schemas.microsoft.com/office/2007/relationships/media" Target="../media/media56.WAV"/><Relationship Id="rId7" Type="http://schemas.microsoft.com/office/2007/relationships/media" Target="../media/media58.WAV"/><Relationship Id="rId12" Type="http://schemas.openxmlformats.org/officeDocument/2006/relationships/audio" Target="../media/media60.WAV"/><Relationship Id="rId17" Type="http://schemas.microsoft.com/office/2007/relationships/media" Target="../media/media63.WAV"/><Relationship Id="rId2" Type="http://schemas.openxmlformats.org/officeDocument/2006/relationships/audio" Target="../media/media55.WAV"/><Relationship Id="rId16" Type="http://schemas.openxmlformats.org/officeDocument/2006/relationships/audio" Target="../media/media62.WAV"/><Relationship Id="rId20" Type="http://schemas.openxmlformats.org/officeDocument/2006/relationships/image" Target="../media/image1.png"/><Relationship Id="rId1" Type="http://schemas.microsoft.com/office/2007/relationships/media" Target="../media/media55.WAV"/><Relationship Id="rId6" Type="http://schemas.openxmlformats.org/officeDocument/2006/relationships/audio" Target="../media/media57.WAV"/><Relationship Id="rId11" Type="http://schemas.microsoft.com/office/2007/relationships/media" Target="../media/media60.WAV"/><Relationship Id="rId5" Type="http://schemas.microsoft.com/office/2007/relationships/media" Target="../media/media57.WAV"/><Relationship Id="rId15" Type="http://schemas.microsoft.com/office/2007/relationships/media" Target="../media/media62.WAV"/><Relationship Id="rId10" Type="http://schemas.openxmlformats.org/officeDocument/2006/relationships/audio" Target="../media/media59.WAV"/><Relationship Id="rId19" Type="http://schemas.openxmlformats.org/officeDocument/2006/relationships/slideLayout" Target="../slideLayouts/slideLayout4.xml"/><Relationship Id="rId4" Type="http://schemas.openxmlformats.org/officeDocument/2006/relationships/audio" Target="../media/media56.WAV"/><Relationship Id="rId9" Type="http://schemas.microsoft.com/office/2007/relationships/media" Target="../media/media59.WAV"/><Relationship Id="rId14" Type="http://schemas.openxmlformats.org/officeDocument/2006/relationships/audio" Target="../media/media6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7.WAV"/><Relationship Id="rId3" Type="http://schemas.microsoft.com/office/2007/relationships/media" Target="../media/media65.WAV"/><Relationship Id="rId7" Type="http://schemas.microsoft.com/office/2007/relationships/media" Target="../media/media67.WAV"/><Relationship Id="rId12" Type="http://schemas.openxmlformats.org/officeDocument/2006/relationships/image" Target="../media/image1.png"/><Relationship Id="rId2" Type="http://schemas.openxmlformats.org/officeDocument/2006/relationships/audio" Target="../media/media64.WAV"/><Relationship Id="rId1" Type="http://schemas.microsoft.com/office/2007/relationships/media" Target="../media/media64.WAV"/><Relationship Id="rId6" Type="http://schemas.openxmlformats.org/officeDocument/2006/relationships/audio" Target="../media/media66.WAV"/><Relationship Id="rId11" Type="http://schemas.openxmlformats.org/officeDocument/2006/relationships/slideLayout" Target="../slideLayouts/slideLayout4.xml"/><Relationship Id="rId5" Type="http://schemas.microsoft.com/office/2007/relationships/media" Target="../media/media66.WAV"/><Relationship Id="rId10" Type="http://schemas.openxmlformats.org/officeDocument/2006/relationships/audio" Target="../media/media68.WAV"/><Relationship Id="rId4" Type="http://schemas.openxmlformats.org/officeDocument/2006/relationships/audio" Target="../media/media65.WAV"/><Relationship Id="rId9" Type="http://schemas.microsoft.com/office/2007/relationships/media" Target="../media/media6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Spanish 1+2 Pilot at </a:t>
            </a:r>
            <a:br>
              <a:rPr lang="en-GB" altLang="en-US" smtClean="0"/>
            </a:br>
            <a:r>
              <a:rPr lang="en-GB" altLang="en-US" smtClean="0"/>
              <a:t>St Elizabeth’s Primary School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>
                <a:solidFill>
                  <a:srgbClr val="898989"/>
                </a:solidFill>
              </a:rPr>
              <a:t>P6-P7, </a:t>
            </a:r>
            <a:r>
              <a:rPr lang="en-GB" altLang="en-US" dirty="0" smtClean="0">
                <a:solidFill>
                  <a:srgbClr val="898989"/>
                </a:solidFill>
              </a:rPr>
              <a:t>Block2</a:t>
            </a:r>
          </a:p>
          <a:p>
            <a:pPr eaLnBrk="1" hangingPunct="1"/>
            <a:r>
              <a:rPr lang="en-GB" altLang="en-US" dirty="0" smtClean="0">
                <a:solidFill>
                  <a:srgbClr val="898989"/>
                </a:solidFill>
              </a:rPr>
              <a:t>Key Language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dirty="0" smtClean="0"/>
              <a:t>P6-P7  </a:t>
            </a:r>
            <a:r>
              <a:rPr lang="en-GB" altLang="en-US" sz="3600" dirty="0" smtClean="0"/>
              <a:t>- Block 2</a:t>
            </a:r>
            <a:br>
              <a:rPr lang="en-GB" altLang="en-US" sz="3600" dirty="0" smtClean="0"/>
            </a:br>
            <a:r>
              <a:rPr lang="en-GB" altLang="en-US" sz="3600" dirty="0" smtClean="0"/>
              <a:t> Key language (9): Uno de </a:t>
            </a:r>
            <a:r>
              <a:rPr lang="en-GB" altLang="en-US" sz="3600" dirty="0" err="1" smtClean="0"/>
              <a:t>enero</a:t>
            </a:r>
            <a:r>
              <a:rPr lang="en-GB" altLang="en-US" sz="3600" dirty="0" smtClean="0"/>
              <a:t> (cont.)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Enero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Febrero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Marzo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Abril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Mayo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Junio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Julio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Agosto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Septiembre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Octubre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Noviembre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Diciembre </a:t>
            </a:r>
            <a:endParaRPr lang="en-GB" altLang="en-US" sz="2200" smtClean="0"/>
          </a:p>
        </p:txBody>
      </p:sp>
      <p:sp>
        <p:nvSpPr>
          <p:cNvPr id="11268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28775"/>
            <a:ext cx="4038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January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February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March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April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May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June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July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August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September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October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November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December</a:t>
            </a:r>
            <a:endParaRPr lang="en-GB" altLang="en-US" sz="2200" smtClean="0"/>
          </a:p>
        </p:txBody>
      </p:sp>
      <p:pic>
        <p:nvPicPr>
          <p:cNvPr id="7174" name="ener330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6287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febr3301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989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marz3317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3495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avri3317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6368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mayo3317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997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juni3317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3575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juli3317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644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aogu3317.wav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0052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oct3317.wav">
            <a:hlinkClick r:id="" action="ppaction://media"/>
          </p:cNvPr>
          <p:cNvPicPr>
            <a:picLocks noChangeAspect="1" noChangeArrowheads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652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nov3317.wav">
            <a:hlinkClick r:id="" action="ppaction://media"/>
          </p:cNvPr>
          <p:cNvPicPr>
            <a:picLocks noChangeAspect="1" noChangeArrowheads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5013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dec3317.wav">
            <a:hlinkClick r:id="" action="ppaction://media"/>
          </p:cNvPr>
          <p:cNvPicPr>
            <a:picLocks noChangeAspect="1" noChangeArrowheads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3736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sept3317.wav">
            <a:hlinkClick r:id="" action="ppaction://media"/>
          </p:cNvPr>
          <p:cNvPicPr>
            <a:picLocks noChangeAspect="1" noChangeArrowheads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3656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" fill="hold"/>
                                        <p:tgtEl>
                                          <p:spTgt spid="7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1" fill="hold"/>
                                        <p:tgtEl>
                                          <p:spTgt spid="7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68" fill="hold"/>
                                        <p:tgtEl>
                                          <p:spTgt spid="7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29" fill="hold"/>
                                        <p:tgtEl>
                                          <p:spTgt spid="7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78" fill="hold"/>
                                        <p:tgtEl>
                                          <p:spTgt spid="7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8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65" fill="hold"/>
                                        <p:tgtEl>
                                          <p:spTgt spid="7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9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93" fill="hold"/>
                                        <p:tgtEl>
                                          <p:spTgt spid="7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0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06" fill="hold"/>
                                        <p:tgtEl>
                                          <p:spTgt spid="7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1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1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36" fill="hold"/>
                                        <p:tgtEl>
                                          <p:spTgt spid="7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2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2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07" fill="hold"/>
                                        <p:tgtEl>
                                          <p:spTgt spid="7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3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3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21" fill="hold"/>
                                        <p:tgtEl>
                                          <p:spTgt spid="7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4"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121" fill="hold"/>
                                        <p:tgtEl>
                                          <p:spTgt spid="7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5"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dirty="0" smtClean="0"/>
              <a:t>P6-P7  </a:t>
            </a:r>
            <a:r>
              <a:rPr lang="en-GB" altLang="en-US" sz="3600" dirty="0" smtClean="0"/>
              <a:t>- Block 2</a:t>
            </a:r>
            <a:br>
              <a:rPr lang="en-GB" altLang="en-US" sz="3600" dirty="0" smtClean="0"/>
            </a:br>
            <a:r>
              <a:rPr lang="en-GB" altLang="en-US" sz="3600" dirty="0" smtClean="0"/>
              <a:t> Key language (10): Un </a:t>
            </a:r>
            <a:r>
              <a:rPr lang="en-GB" altLang="en-US" sz="3600" dirty="0" err="1" smtClean="0"/>
              <a:t>refrán</a:t>
            </a:r>
            <a:endParaRPr lang="en-GB" altLang="en-US" sz="3600" dirty="0" smtClean="0"/>
          </a:p>
        </p:txBody>
      </p:sp>
      <p:sp>
        <p:nvSpPr>
          <p:cNvPr id="12291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s-ES" altLang="en-US" smtClean="0"/>
              <a:t>Aprendemos un refrán</a:t>
            </a:r>
          </a:p>
          <a:p>
            <a:pPr eaLnBrk="1" hangingPunct="1"/>
            <a:r>
              <a:rPr lang="es-ES" altLang="en-US" smtClean="0"/>
              <a:t>Treinta días trae noviembre, con abril, junio y septiembre.</a:t>
            </a:r>
          </a:p>
          <a:p>
            <a:pPr eaLnBrk="1" hangingPunct="1"/>
            <a:r>
              <a:rPr lang="es-ES" altLang="en-US" smtClean="0"/>
              <a:t>Veintiocho sólo hay uno, </a:t>
            </a:r>
          </a:p>
          <a:p>
            <a:pPr eaLnBrk="1" hangingPunct="1"/>
            <a:r>
              <a:rPr lang="es-ES" altLang="en-US" smtClean="0"/>
              <a:t>Y los demás treinta y uno.</a:t>
            </a:r>
          </a:p>
          <a:p>
            <a:pPr eaLnBrk="1" hangingPunct="1"/>
            <a:endParaRPr lang="en-GB" altLang="en-US" smtClean="0"/>
          </a:p>
        </p:txBody>
      </p:sp>
      <p:sp>
        <p:nvSpPr>
          <p:cNvPr id="12292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28775"/>
            <a:ext cx="4038600" cy="4525963"/>
          </a:xfrm>
        </p:spPr>
        <p:txBody>
          <a:bodyPr/>
          <a:lstStyle/>
          <a:p>
            <a:pPr eaLnBrk="1" hangingPunct="1"/>
            <a:r>
              <a:rPr lang="es-ES" altLang="en-US" smtClean="0"/>
              <a:t>Let´s learn a rhyme</a:t>
            </a:r>
          </a:p>
          <a:p>
            <a:pPr eaLnBrk="1" hangingPunct="1"/>
            <a:r>
              <a:rPr lang="en-GB" altLang="en-US" smtClean="0"/>
              <a:t>Thirty days brings November, April, June and September.</a:t>
            </a:r>
          </a:p>
          <a:p>
            <a:pPr eaLnBrk="1" hangingPunct="1"/>
            <a:r>
              <a:rPr lang="en-GB" altLang="en-US" smtClean="0"/>
              <a:t>There is only with twenty-eight,</a:t>
            </a:r>
          </a:p>
          <a:p>
            <a:pPr eaLnBrk="1" hangingPunct="1"/>
            <a:r>
              <a:rPr lang="en-GB" altLang="en-US" smtClean="0"/>
              <a:t>And the others thirty-one.</a:t>
            </a:r>
          </a:p>
        </p:txBody>
      </p:sp>
      <p:pic>
        <p:nvPicPr>
          <p:cNvPr id="8198" name="apre3332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7002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30 d3332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636838"/>
            <a:ext cx="360363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28 s3332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7893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y lo3332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0847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1" fill="hold"/>
                                        <p:tgtEl>
                                          <p:spTgt spid="8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59" fill="hold"/>
                                        <p:tgtEl>
                                          <p:spTgt spid="8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54" fill="hold"/>
                                        <p:tgtEl>
                                          <p:spTgt spid="8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0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11" fill="hold"/>
                                        <p:tgtEl>
                                          <p:spTgt spid="8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1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dirty="0" smtClean="0"/>
              <a:t>P6-P7  </a:t>
            </a:r>
            <a:r>
              <a:rPr lang="en-GB" altLang="en-US" sz="3600" dirty="0" smtClean="0"/>
              <a:t>- Block 2</a:t>
            </a:r>
            <a:br>
              <a:rPr lang="en-GB" altLang="en-US" sz="3600" dirty="0" smtClean="0"/>
            </a:br>
            <a:r>
              <a:rPr lang="en-GB" altLang="en-US" sz="3600" dirty="0" smtClean="0"/>
              <a:t> Key language (11): El </a:t>
            </a:r>
            <a:r>
              <a:rPr lang="en-GB" altLang="en-US" sz="3600" dirty="0" err="1" smtClean="0"/>
              <a:t>triángulo</a:t>
            </a:r>
            <a:r>
              <a:rPr lang="en-GB" altLang="en-US" sz="3600" dirty="0" smtClean="0"/>
              <a:t> </a:t>
            </a:r>
            <a:r>
              <a:rPr lang="en-GB" altLang="en-US" sz="3600" dirty="0" err="1" smtClean="0"/>
              <a:t>mágico</a:t>
            </a:r>
            <a:endParaRPr lang="en-GB" altLang="en-US" sz="3600" dirty="0" smtClean="0"/>
          </a:p>
        </p:txBody>
      </p:sp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Di los números en orden</a:t>
            </a:r>
          </a:p>
          <a:p>
            <a:pPr eaLnBrk="1" hangingPunct="1">
              <a:lnSpc>
                <a:spcPct val="80000"/>
              </a:lnSpc>
            </a:pPr>
            <a:endParaRPr lang="es-ES" altLang="en-US" sz="2600" smtClean="0"/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Decid los números en orden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¿Qué número es?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(Este) es el número 9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Más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Menos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Multiplicado por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Dividido entre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El tríangulo mágico</a:t>
            </a:r>
          </a:p>
          <a:p>
            <a:pPr eaLnBrk="1" hangingPunct="1">
              <a:lnSpc>
                <a:spcPct val="80000"/>
              </a:lnSpc>
            </a:pPr>
            <a:endParaRPr lang="es-ES" altLang="en-US" sz="2600" smtClean="0"/>
          </a:p>
          <a:p>
            <a:pPr eaLnBrk="1" hangingPunct="1">
              <a:lnSpc>
                <a:spcPct val="80000"/>
              </a:lnSpc>
            </a:pPr>
            <a:endParaRPr lang="es-ES" altLang="en-US" sz="2600" smtClean="0"/>
          </a:p>
          <a:p>
            <a:pPr eaLnBrk="1" hangingPunct="1">
              <a:lnSpc>
                <a:spcPct val="80000"/>
              </a:lnSpc>
            </a:pPr>
            <a:endParaRPr lang="en-GB" altLang="en-US" sz="2600" smtClean="0"/>
          </a:p>
        </p:txBody>
      </p:sp>
      <p:sp>
        <p:nvSpPr>
          <p:cNvPr id="13316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Say the numbers in order (1 person)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Say the numbers in order (group)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What</a:t>
            </a:r>
            <a:r>
              <a:rPr lang="en-GB" altLang="en-US" sz="2600" smtClean="0"/>
              <a:t>’s the number?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This is the number 9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600" smtClean="0"/>
              <a:t>Plus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600" smtClean="0"/>
              <a:t>Minus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600" smtClean="0"/>
              <a:t>Multiplied by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600" smtClean="0"/>
              <a:t>Divided by</a:t>
            </a:r>
            <a:endParaRPr lang="es-ES" altLang="en-US" sz="2600" smtClean="0"/>
          </a:p>
          <a:p>
            <a:pPr eaLnBrk="1" hangingPunct="1">
              <a:lnSpc>
                <a:spcPct val="80000"/>
              </a:lnSpc>
            </a:pPr>
            <a:r>
              <a:rPr lang="en-GB" altLang="en-US" sz="2600" smtClean="0"/>
              <a:t>The magic triangle</a:t>
            </a:r>
          </a:p>
        </p:txBody>
      </p:sp>
      <p:pic>
        <p:nvPicPr>
          <p:cNvPr id="9223" name="deci3332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7813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di l3332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6287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que 3332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1416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este3348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5004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mas3348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9338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meno3348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3656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mult3348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7974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divi3348.wav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51577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6" fill="hold"/>
                                        <p:tgtEl>
                                          <p:spTgt spid="9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690" fill="hold"/>
                                        <p:tgtEl>
                                          <p:spTgt spid="9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55" fill="hold"/>
                                        <p:tgtEl>
                                          <p:spTgt spid="92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55" fill="hold"/>
                                        <p:tgtEl>
                                          <p:spTgt spid="92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6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0" fill="hold"/>
                                        <p:tgtEl>
                                          <p:spTgt spid="9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7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70" fill="hold"/>
                                        <p:tgtEl>
                                          <p:spTgt spid="9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8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458" fill="hold"/>
                                        <p:tgtEl>
                                          <p:spTgt spid="9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9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571" fill="hold"/>
                                        <p:tgtEl>
                                          <p:spTgt spid="9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0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3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smtClean="0"/>
              <a:t>P6-P7  </a:t>
            </a:r>
            <a:r>
              <a:rPr lang="en-GB" altLang="en-US" sz="3600" smtClean="0"/>
              <a:t>- Block 2</a:t>
            </a:r>
            <a:br>
              <a:rPr lang="en-GB" altLang="en-US" sz="3600" smtClean="0"/>
            </a:br>
            <a:r>
              <a:rPr lang="en-GB" altLang="en-US" sz="3600" smtClean="0"/>
              <a:t> Key language (12): El </a:t>
            </a:r>
            <a:r>
              <a:rPr lang="en-GB" altLang="en-US" sz="3600" dirty="0" err="1" smtClean="0"/>
              <a:t>triángulo</a:t>
            </a:r>
            <a:r>
              <a:rPr lang="en-GB" altLang="en-US" sz="3600" dirty="0" smtClean="0"/>
              <a:t> </a:t>
            </a:r>
            <a:r>
              <a:rPr lang="en-GB" altLang="en-US" sz="3600" dirty="0" err="1" smtClean="0"/>
              <a:t>mágico</a:t>
            </a:r>
            <a:endParaRPr lang="en-GB" altLang="en-US" sz="3600" dirty="0" smtClean="0"/>
          </a:p>
        </p:txBody>
      </p:sp>
      <p:sp>
        <p:nvSpPr>
          <p:cNvPr id="14339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altLang="en-US" smtClean="0"/>
              <a:t>¿Cuánto son 3 más 3?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mtClean="0"/>
              <a:t>Son 6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mtClean="0"/>
              <a:t>Coge un número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mtClean="0"/>
              <a:t>Coged un número</a:t>
            </a:r>
          </a:p>
          <a:p>
            <a:r>
              <a:rPr lang="en-GB" altLang="en-US" smtClean="0"/>
              <a:t>Escribe un número </a:t>
            </a:r>
          </a:p>
          <a:p>
            <a:endParaRPr lang="en-GB" altLang="en-US" smtClean="0"/>
          </a:p>
          <a:p>
            <a:r>
              <a:rPr lang="en-GB" altLang="en-US" smtClean="0"/>
              <a:t>Escribid un número</a:t>
            </a:r>
          </a:p>
          <a:p>
            <a:endParaRPr lang="es-ES" altLang="en-US" smtClean="0"/>
          </a:p>
          <a:p>
            <a:pPr eaLnBrk="1" hangingPunct="1">
              <a:lnSpc>
                <a:spcPct val="90000"/>
              </a:lnSpc>
            </a:pPr>
            <a:endParaRPr lang="es-ES" altLang="en-US" sz="2600" smtClean="0"/>
          </a:p>
          <a:p>
            <a:pPr eaLnBrk="1" hangingPunct="1">
              <a:lnSpc>
                <a:spcPct val="80000"/>
              </a:lnSpc>
            </a:pPr>
            <a:endParaRPr lang="es-ES" altLang="en-US" sz="2600" smtClean="0"/>
          </a:p>
          <a:p>
            <a:pPr eaLnBrk="1" hangingPunct="1">
              <a:lnSpc>
                <a:spcPct val="80000"/>
              </a:lnSpc>
            </a:pPr>
            <a:endParaRPr lang="es-ES" altLang="en-US" sz="2600" smtClean="0"/>
          </a:p>
          <a:p>
            <a:pPr eaLnBrk="1" hangingPunct="1">
              <a:lnSpc>
                <a:spcPct val="80000"/>
              </a:lnSpc>
            </a:pPr>
            <a:endParaRPr lang="es-ES" altLang="en-US" sz="2600" smtClean="0"/>
          </a:p>
          <a:p>
            <a:pPr eaLnBrk="1" hangingPunct="1">
              <a:lnSpc>
                <a:spcPct val="80000"/>
              </a:lnSpc>
            </a:pPr>
            <a:endParaRPr lang="es-ES" altLang="en-US" sz="2600" smtClean="0"/>
          </a:p>
          <a:p>
            <a:pPr eaLnBrk="1" hangingPunct="1">
              <a:lnSpc>
                <a:spcPct val="80000"/>
              </a:lnSpc>
            </a:pPr>
            <a:endParaRPr lang="en-GB" altLang="en-US" sz="2600" smtClean="0"/>
          </a:p>
        </p:txBody>
      </p:sp>
      <p:sp>
        <p:nvSpPr>
          <p:cNvPr id="14340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en-US" smtClean="0"/>
              <a:t>How much is 3 plus 3?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mtClean="0"/>
              <a:t>It’s 6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mtClean="0"/>
              <a:t>Pick a number </a:t>
            </a:r>
            <a:r>
              <a:rPr lang="en-GB" altLang="en-US" smtClean="0"/>
              <a:t>(1 person)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mtClean="0"/>
              <a:t>Pick a number (group)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mtClean="0"/>
              <a:t>Write a number (1 person)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mtClean="0"/>
              <a:t>Write a number (group)</a:t>
            </a:r>
          </a:p>
          <a:p>
            <a:pPr eaLnBrk="1" hangingPunct="1">
              <a:lnSpc>
                <a:spcPct val="90000"/>
              </a:lnSpc>
            </a:pPr>
            <a:endParaRPr lang="en-GB" altLang="en-US" smtClean="0"/>
          </a:p>
          <a:p>
            <a:pPr eaLnBrk="1" hangingPunct="1">
              <a:lnSpc>
                <a:spcPct val="90000"/>
              </a:lnSpc>
            </a:pPr>
            <a:endParaRPr lang="es-ES" altLang="en-US" sz="2600" smtClean="0"/>
          </a:p>
        </p:txBody>
      </p:sp>
      <p:pic>
        <p:nvPicPr>
          <p:cNvPr id="10247" name="coge3348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565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coge3349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0686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escr3348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5004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escr3364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5085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cuan3364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6287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son 3364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0605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" fill="hold"/>
                                        <p:tgtEl>
                                          <p:spTgt spid="102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16" fill="hold"/>
                                        <p:tgtEl>
                                          <p:spTgt spid="102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73" fill="hold"/>
                                        <p:tgtEl>
                                          <p:spTgt spid="102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9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85" fill="hold"/>
                                        <p:tgtEl>
                                          <p:spTgt spid="10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5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09" fill="hold"/>
                                        <p:tgtEl>
                                          <p:spTgt spid="10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1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5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535" fill="hold"/>
                                        <p:tgtEl>
                                          <p:spTgt spid="102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2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5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8313" y="1628775"/>
            <a:ext cx="4038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Cero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Uno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Dos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Tres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Cuatro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Cinco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Seis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Siete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Ocho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Nueve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Diez</a:t>
            </a:r>
          </a:p>
        </p:txBody>
      </p:sp>
      <p:sp>
        <p:nvSpPr>
          <p:cNvPr id="3075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3438" y="1628775"/>
            <a:ext cx="4038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Zero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One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Two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Three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Four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Five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Six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Seven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Eight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Nine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Ten</a:t>
            </a:r>
          </a:p>
        </p:txBody>
      </p:sp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827088" y="260350"/>
            <a:ext cx="662463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3600" dirty="0" smtClean="0"/>
              <a:t>P6-P7 </a:t>
            </a:r>
            <a:r>
              <a:rPr lang="en-GB" altLang="en-US" sz="3600" dirty="0"/>
              <a:t>- Block 2</a:t>
            </a:r>
            <a:br>
              <a:rPr lang="en-GB" altLang="en-US" sz="3600" dirty="0"/>
            </a:br>
            <a:r>
              <a:rPr lang="en-GB" altLang="en-US" sz="3600" dirty="0"/>
              <a:t>Key language (1): los </a:t>
            </a:r>
            <a:r>
              <a:rPr lang="en-GB" altLang="en-US" sz="3600" dirty="0" err="1"/>
              <a:t>números</a:t>
            </a:r>
            <a:endParaRPr lang="en-GB" altLang="en-US" sz="3600" dirty="0"/>
          </a:p>
        </p:txBody>
      </p:sp>
      <p:pic>
        <p:nvPicPr>
          <p:cNvPr id="28678" name="uno3192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133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dos3192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565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tres3192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924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cuat3192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3575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cinc3192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716338"/>
            <a:ext cx="30480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seis3192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149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siet3208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581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ocho3208.wav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9418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nuev3208.wav">
            <a:hlinkClick r:id="" action="ppaction://media"/>
          </p:cNvPr>
          <p:cNvPicPr>
            <a:picLocks noChangeAspect="1" noChangeArrowheads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3736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diez3208.wav">
            <a:hlinkClick r:id="" action="ppaction://media"/>
          </p:cNvPr>
          <p:cNvPicPr>
            <a:picLocks noChangeAspect="1" noChangeArrowheads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7340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zero3208.wav">
            <a:hlinkClick r:id="" action="ppaction://media"/>
          </p:cNvPr>
          <p:cNvPicPr>
            <a:picLocks noChangeAspect="1" noChangeArrowheads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7002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6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" fill="hold"/>
                                        <p:tgtEl>
                                          <p:spTgt spid="286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7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6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9" fill="hold"/>
                                        <p:tgtEl>
                                          <p:spTgt spid="286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7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6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45" fill="hold"/>
                                        <p:tgtEl>
                                          <p:spTgt spid="286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80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8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6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23" fill="hold"/>
                                        <p:tgtEl>
                                          <p:spTgt spid="286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81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8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6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9" fill="hold"/>
                                        <p:tgtEl>
                                          <p:spTgt spid="286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82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8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6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3" fill="hold"/>
                                        <p:tgtEl>
                                          <p:spTgt spid="286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83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8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6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74" fill="hold"/>
                                        <p:tgtEl>
                                          <p:spTgt spid="286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84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8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6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48" fill="hold"/>
                                        <p:tgtEl>
                                          <p:spTgt spid="286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85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85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6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4" fill="hold"/>
                                        <p:tgtEl>
                                          <p:spTgt spid="286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86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86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6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61" fill="hold"/>
                                        <p:tgtEl>
                                          <p:spTgt spid="286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87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87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6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942" fill="hold"/>
                                        <p:tgtEl>
                                          <p:spTgt spid="286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89"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8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dirty="0" smtClean="0"/>
              <a:t>P6-P7  </a:t>
            </a:r>
            <a:r>
              <a:rPr lang="en-GB" altLang="en-US" sz="3600" dirty="0" smtClean="0"/>
              <a:t>- Block 2</a:t>
            </a:r>
            <a:br>
              <a:rPr lang="en-GB" altLang="en-US" sz="3600" dirty="0" smtClean="0"/>
            </a:br>
            <a:r>
              <a:rPr lang="en-GB" altLang="en-US" sz="3600" dirty="0" smtClean="0"/>
              <a:t> Key language (2): los </a:t>
            </a:r>
            <a:r>
              <a:rPr lang="en-GB" altLang="en-US" sz="3600" dirty="0" err="1" smtClean="0"/>
              <a:t>numeros</a:t>
            </a:r>
            <a:r>
              <a:rPr lang="en-GB" altLang="en-US" sz="3600" dirty="0" smtClean="0"/>
              <a:t> (cont.)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4038600" cy="41338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Once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Doce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Trece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Catorce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Quince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Dieciséis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Diecisiete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Dieciocho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Diecinueve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Veinte</a:t>
            </a:r>
            <a:endParaRPr lang="en-GB" altLang="en-US" sz="2600" smtClean="0"/>
          </a:p>
        </p:txBody>
      </p:sp>
      <p:sp>
        <p:nvSpPr>
          <p:cNvPr id="4100" name="Content Placeholder 3"/>
          <p:cNvSpPr>
            <a:spLocks noGrp="1"/>
          </p:cNvSpPr>
          <p:nvPr>
            <p:ph sz="half" idx="4294967295"/>
          </p:nvPr>
        </p:nvSpPr>
        <p:spPr>
          <a:xfrm>
            <a:off x="4648200" y="1600200"/>
            <a:ext cx="4038600" cy="42767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Eleven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Twelve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Thirteen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Forteen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Fifteen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Sixteen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Seventeen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Eighteen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Nineteen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Twenty</a:t>
            </a:r>
          </a:p>
          <a:p>
            <a:pPr eaLnBrk="1" hangingPunct="1">
              <a:lnSpc>
                <a:spcPct val="80000"/>
              </a:lnSpc>
            </a:pPr>
            <a:endParaRPr lang="en-GB" altLang="en-US" sz="2600" smtClean="0"/>
          </a:p>
        </p:txBody>
      </p:sp>
      <p:pic>
        <p:nvPicPr>
          <p:cNvPr id="29701" name="once3208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6287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doce3208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0605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trec3208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4923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cato3208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85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quin3208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213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diec3223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644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diec3224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0767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diec3225.wav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4370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diec3226.wav">
            <a:hlinkClick r:id="" action="ppaction://media"/>
          </p:cNvPr>
          <p:cNvPicPr>
            <a:picLocks noChangeAspect="1" noChangeArrowheads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8688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vien3223.wav">
            <a:hlinkClick r:id="" action="ppaction://media"/>
          </p:cNvPr>
          <p:cNvPicPr>
            <a:picLocks noChangeAspect="1" noChangeArrowheads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522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" fill="hold"/>
                                        <p:tgtEl>
                                          <p:spTgt spid="297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7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7" fill="hold"/>
                                        <p:tgtEl>
                                          <p:spTgt spid="297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7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10" fill="hold"/>
                                        <p:tgtEl>
                                          <p:spTgt spid="297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3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7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26" fill="hold"/>
                                        <p:tgtEl>
                                          <p:spTgt spid="297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4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7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26" fill="hold"/>
                                        <p:tgtEl>
                                          <p:spTgt spid="297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5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7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68" fill="hold"/>
                                        <p:tgtEl>
                                          <p:spTgt spid="297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6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6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7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97" fill="hold"/>
                                        <p:tgtEl>
                                          <p:spTgt spid="297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7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7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7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019" fill="hold"/>
                                        <p:tgtEl>
                                          <p:spTgt spid="297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8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7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55" fill="hold"/>
                                        <p:tgtEl>
                                          <p:spTgt spid="297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9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9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7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61" fill="hold"/>
                                        <p:tgtEl>
                                          <p:spTgt spid="297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10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Veintiuno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Veintidós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Veintitrés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Veinticuatro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Veinticinco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Veintiséis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Veintisiete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Veintiocho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Veintinueve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Treinta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Treinta y uno</a:t>
            </a:r>
            <a:endParaRPr lang="en-GB" altLang="en-US" sz="2400" smtClean="0"/>
          </a:p>
        </p:txBody>
      </p:sp>
      <p:sp>
        <p:nvSpPr>
          <p:cNvPr id="5123" name="Content Placeholder 3"/>
          <p:cNvSpPr>
            <a:spLocks noGrp="1"/>
          </p:cNvSpPr>
          <p:nvPr>
            <p:ph sz="half" idx="4294967295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Twenty one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Twenty two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Twenty three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Twenty four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Twenty five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Twenty six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Twenty seven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Twenty eight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Twenty nine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Thirty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Thirty one</a:t>
            </a:r>
          </a:p>
          <a:p>
            <a:pPr eaLnBrk="1" hangingPunct="1">
              <a:lnSpc>
                <a:spcPct val="80000"/>
              </a:lnSpc>
            </a:pPr>
            <a:endParaRPr lang="es-ES" altLang="en-US" sz="2400" smtClean="0"/>
          </a:p>
          <a:p>
            <a:pPr eaLnBrk="1" hangingPunct="1">
              <a:lnSpc>
                <a:spcPct val="80000"/>
              </a:lnSpc>
            </a:pPr>
            <a:endParaRPr lang="en-GB" altLang="en-US" sz="2400" smtClean="0"/>
          </a:p>
        </p:txBody>
      </p:sp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dirty="0" smtClean="0"/>
              <a:t>P6-P7  </a:t>
            </a:r>
            <a:r>
              <a:rPr lang="en-GB" altLang="en-US" sz="3600" dirty="0" smtClean="0"/>
              <a:t>- Block 2</a:t>
            </a:r>
            <a:br>
              <a:rPr lang="en-GB" altLang="en-US" sz="3600" dirty="0" smtClean="0"/>
            </a:br>
            <a:r>
              <a:rPr lang="en-GB" altLang="en-US" sz="3600" dirty="0" smtClean="0"/>
              <a:t> Key language (3): los </a:t>
            </a:r>
            <a:r>
              <a:rPr lang="en-GB" altLang="en-US" sz="3600" dirty="0" err="1" smtClean="0"/>
              <a:t>numeros</a:t>
            </a:r>
            <a:r>
              <a:rPr lang="en-GB" altLang="en-US" sz="3600" dirty="0" smtClean="0"/>
              <a:t> (cont.)</a:t>
            </a:r>
          </a:p>
        </p:txBody>
      </p:sp>
      <p:pic>
        <p:nvPicPr>
          <p:cNvPr id="30726" name="vien322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6287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vien3224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989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vien3225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3495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vien3226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7813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vien3239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0686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vien3240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vien3241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7893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vien3242.wav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149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vien3243.wav">
            <a:hlinkClick r:id="" action="ppaction://media"/>
          </p:cNvPr>
          <p:cNvPicPr>
            <a:picLocks noChangeAspect="1" noChangeArrowheads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581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trei3239.wav">
            <a:hlinkClick r:id="" action="ppaction://media"/>
          </p:cNvPr>
          <p:cNvPicPr>
            <a:picLocks noChangeAspect="1" noChangeArrowheads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9418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trei3240.wav">
            <a:hlinkClick r:id="" action="ppaction://media"/>
          </p:cNvPr>
          <p:cNvPicPr>
            <a:picLocks noChangeAspect="1" noChangeArrowheads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3006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" fill="hold"/>
                                        <p:tgtEl>
                                          <p:spTgt spid="307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2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22" fill="hold"/>
                                        <p:tgtEl>
                                          <p:spTgt spid="307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2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7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13" fill="hold"/>
                                        <p:tgtEl>
                                          <p:spTgt spid="307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2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74" fill="hold"/>
                                        <p:tgtEl>
                                          <p:spTgt spid="307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2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7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26" fill="hold"/>
                                        <p:tgtEl>
                                          <p:spTgt spid="307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30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3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7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97" fill="hold"/>
                                        <p:tgtEl>
                                          <p:spTgt spid="307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31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3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7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87" fill="hold"/>
                                        <p:tgtEl>
                                          <p:spTgt spid="307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32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32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7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13" fill="hold"/>
                                        <p:tgtEl>
                                          <p:spTgt spid="307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33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3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7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84" fill="hold"/>
                                        <p:tgtEl>
                                          <p:spTgt spid="307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34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3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7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39" fill="hold"/>
                                        <p:tgtEl>
                                          <p:spTgt spid="307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35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35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7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981" fill="hold"/>
                                        <p:tgtEl>
                                          <p:spTgt spid="307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36"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3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s-ES" altLang="en-US" sz="2800" smtClean="0"/>
              <a:t>Treinta y dos</a:t>
            </a:r>
          </a:p>
          <a:p>
            <a:pPr eaLnBrk="1" hangingPunct="1"/>
            <a:r>
              <a:rPr lang="es-ES" altLang="en-US" sz="2800" smtClean="0"/>
              <a:t>Treinta y tres</a:t>
            </a:r>
          </a:p>
          <a:p>
            <a:pPr eaLnBrk="1" hangingPunct="1"/>
            <a:r>
              <a:rPr lang="es-ES" altLang="en-US" sz="2800" smtClean="0"/>
              <a:t>Treinta y cuatro</a:t>
            </a:r>
          </a:p>
          <a:p>
            <a:pPr eaLnBrk="1" hangingPunct="1"/>
            <a:r>
              <a:rPr lang="es-ES" altLang="en-US" sz="2800" smtClean="0"/>
              <a:t>Treinta y cinco</a:t>
            </a:r>
          </a:p>
          <a:p>
            <a:pPr eaLnBrk="1" hangingPunct="1"/>
            <a:r>
              <a:rPr lang="es-ES" altLang="en-US" sz="2800" smtClean="0"/>
              <a:t>Treinta y seis</a:t>
            </a:r>
          </a:p>
          <a:p>
            <a:pPr eaLnBrk="1" hangingPunct="1"/>
            <a:r>
              <a:rPr lang="es-ES" altLang="en-US" sz="2800" smtClean="0"/>
              <a:t>Treinta y siete</a:t>
            </a:r>
          </a:p>
          <a:p>
            <a:pPr eaLnBrk="1" hangingPunct="1"/>
            <a:r>
              <a:rPr lang="es-ES" altLang="en-US" sz="2800" smtClean="0"/>
              <a:t>Treinta y ocho</a:t>
            </a:r>
          </a:p>
          <a:p>
            <a:pPr eaLnBrk="1" hangingPunct="1"/>
            <a:r>
              <a:rPr lang="es-ES" altLang="en-US" sz="2800" smtClean="0"/>
              <a:t>Treinta y nueve</a:t>
            </a:r>
          </a:p>
          <a:p>
            <a:pPr eaLnBrk="1" hangingPunct="1"/>
            <a:endParaRPr lang="en-GB" altLang="en-US" sz="2800" smtClean="0"/>
          </a:p>
        </p:txBody>
      </p:sp>
      <p:sp>
        <p:nvSpPr>
          <p:cNvPr id="6147" name="Content Placeholder 3"/>
          <p:cNvSpPr>
            <a:spLocks noGrp="1"/>
          </p:cNvSpPr>
          <p:nvPr>
            <p:ph sz="half" idx="4294967295"/>
          </p:nvPr>
        </p:nvSpPr>
        <p:spPr>
          <a:xfrm>
            <a:off x="4643438" y="1628775"/>
            <a:ext cx="4038600" cy="4525963"/>
          </a:xfrm>
        </p:spPr>
        <p:txBody>
          <a:bodyPr/>
          <a:lstStyle/>
          <a:p>
            <a:pPr eaLnBrk="1" hangingPunct="1"/>
            <a:r>
              <a:rPr lang="es-ES" altLang="en-US" sz="2800" smtClean="0"/>
              <a:t>Thirty two</a:t>
            </a:r>
          </a:p>
          <a:p>
            <a:pPr eaLnBrk="1" hangingPunct="1"/>
            <a:r>
              <a:rPr lang="es-ES" altLang="en-US" sz="2800" smtClean="0"/>
              <a:t>Thirty three</a:t>
            </a:r>
          </a:p>
          <a:p>
            <a:pPr eaLnBrk="1" hangingPunct="1"/>
            <a:r>
              <a:rPr lang="es-ES" altLang="en-US" sz="2800" smtClean="0"/>
              <a:t>Thirty four</a:t>
            </a:r>
          </a:p>
          <a:p>
            <a:pPr eaLnBrk="1" hangingPunct="1"/>
            <a:r>
              <a:rPr lang="es-ES" altLang="en-US" sz="2800" smtClean="0"/>
              <a:t>Thirty  five</a:t>
            </a:r>
          </a:p>
          <a:p>
            <a:pPr eaLnBrk="1" hangingPunct="1"/>
            <a:r>
              <a:rPr lang="es-ES" altLang="en-US" sz="2800" smtClean="0"/>
              <a:t>Thirty six</a:t>
            </a:r>
          </a:p>
          <a:p>
            <a:pPr eaLnBrk="1" hangingPunct="1"/>
            <a:r>
              <a:rPr lang="es-ES" altLang="en-US" sz="2800" smtClean="0"/>
              <a:t>Thirty seven</a:t>
            </a:r>
          </a:p>
          <a:p>
            <a:pPr eaLnBrk="1" hangingPunct="1"/>
            <a:r>
              <a:rPr lang="es-ES" altLang="en-US" sz="2800" smtClean="0"/>
              <a:t>Thirty eight</a:t>
            </a:r>
          </a:p>
          <a:p>
            <a:pPr eaLnBrk="1" hangingPunct="1"/>
            <a:r>
              <a:rPr lang="es-ES" altLang="en-US" sz="2800" smtClean="0"/>
              <a:t>Thirty  nine</a:t>
            </a:r>
          </a:p>
          <a:p>
            <a:pPr eaLnBrk="1" hangingPunct="1"/>
            <a:endParaRPr lang="es-ES" altLang="en-US" sz="1800" smtClean="0"/>
          </a:p>
          <a:p>
            <a:pPr eaLnBrk="1" hangingPunct="1"/>
            <a:endParaRPr lang="es-ES" altLang="en-US" sz="1800" smtClean="0"/>
          </a:p>
          <a:p>
            <a:pPr eaLnBrk="1" hangingPunct="1"/>
            <a:endParaRPr lang="en-GB" altLang="en-US" sz="1800" smtClean="0"/>
          </a:p>
        </p:txBody>
      </p:sp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dirty="0" smtClean="0"/>
              <a:t>P6-P7  </a:t>
            </a:r>
            <a:r>
              <a:rPr lang="en-GB" altLang="en-US" sz="3600" dirty="0" smtClean="0"/>
              <a:t>- Block 2</a:t>
            </a:r>
            <a:br>
              <a:rPr lang="en-GB" altLang="en-US" sz="3600" dirty="0" smtClean="0"/>
            </a:br>
            <a:r>
              <a:rPr lang="en-GB" altLang="en-US" sz="3600" dirty="0" smtClean="0"/>
              <a:t> Key language (4): los </a:t>
            </a:r>
            <a:r>
              <a:rPr lang="en-GB" altLang="en-US" sz="3600" dirty="0" err="1" smtClean="0"/>
              <a:t>numeros</a:t>
            </a:r>
            <a:r>
              <a:rPr lang="en-GB" altLang="en-US" sz="3600" dirty="0" smtClean="0"/>
              <a:t> (cont.)</a:t>
            </a:r>
          </a:p>
        </p:txBody>
      </p:sp>
      <p:pic>
        <p:nvPicPr>
          <p:cNvPr id="31751" name="trei324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7732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trei3241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205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trei3242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7813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trei3254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284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trei3255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7893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trei3256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292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trei3257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7974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trei3258.wav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3006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7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" fill="hold"/>
                                        <p:tgtEl>
                                          <p:spTgt spid="317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5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7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09" fill="hold"/>
                                        <p:tgtEl>
                                          <p:spTgt spid="317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5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7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00" fill="hold"/>
                                        <p:tgtEl>
                                          <p:spTgt spid="317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3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5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7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19" fill="hold"/>
                                        <p:tgtEl>
                                          <p:spTgt spid="317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4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5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7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71" fill="hold"/>
                                        <p:tgtEl>
                                          <p:spTgt spid="317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5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5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7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74" fill="hold"/>
                                        <p:tgtEl>
                                          <p:spTgt spid="317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6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56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7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74" fill="hold"/>
                                        <p:tgtEl>
                                          <p:spTgt spid="317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7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57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7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00" fill="hold"/>
                                        <p:tgtEl>
                                          <p:spTgt spid="317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8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5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4000" dirty="0" smtClean="0"/>
              <a:t>P6-P7  </a:t>
            </a:r>
            <a:r>
              <a:rPr lang="en-GB" altLang="en-US" sz="4000" dirty="0" smtClean="0"/>
              <a:t>- Block 2</a:t>
            </a:r>
            <a:br>
              <a:rPr lang="en-GB" altLang="en-US" sz="4000" dirty="0" smtClean="0"/>
            </a:br>
            <a:r>
              <a:rPr lang="en-GB" altLang="en-US" sz="4000" dirty="0" smtClean="0"/>
              <a:t> Key language (5): los </a:t>
            </a:r>
            <a:r>
              <a:rPr lang="en-GB" altLang="en-US" sz="4000" dirty="0" err="1" smtClean="0"/>
              <a:t>numeros</a:t>
            </a:r>
            <a:r>
              <a:rPr lang="en-GB" altLang="en-US" sz="4000" dirty="0" smtClean="0"/>
              <a:t> (cont.)</a:t>
            </a:r>
          </a:p>
        </p:txBody>
      </p:sp>
      <p:sp>
        <p:nvSpPr>
          <p:cNvPr id="7171" name="Rectangle 5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s-ES" altLang="en-US" smtClean="0"/>
              <a:t>Cuarenta</a:t>
            </a:r>
          </a:p>
          <a:p>
            <a:pPr eaLnBrk="1" hangingPunct="1"/>
            <a:r>
              <a:rPr lang="es-ES" altLang="en-US" smtClean="0"/>
              <a:t>Cincuenta</a:t>
            </a:r>
          </a:p>
          <a:p>
            <a:pPr eaLnBrk="1" hangingPunct="1"/>
            <a:r>
              <a:rPr lang="es-ES" altLang="en-US" smtClean="0"/>
              <a:t>Sesenta</a:t>
            </a:r>
          </a:p>
          <a:p>
            <a:pPr eaLnBrk="1" hangingPunct="1"/>
            <a:r>
              <a:rPr lang="es-ES" altLang="en-US" smtClean="0"/>
              <a:t>Setenta</a:t>
            </a:r>
          </a:p>
          <a:p>
            <a:pPr eaLnBrk="1" hangingPunct="1"/>
            <a:r>
              <a:rPr lang="es-ES" altLang="en-US" smtClean="0"/>
              <a:t>Ochenta</a:t>
            </a:r>
          </a:p>
          <a:p>
            <a:pPr eaLnBrk="1" hangingPunct="1"/>
            <a:r>
              <a:rPr lang="es-ES" altLang="en-US" smtClean="0"/>
              <a:t>Noventa</a:t>
            </a:r>
          </a:p>
          <a:p>
            <a:pPr eaLnBrk="1" hangingPunct="1"/>
            <a:r>
              <a:rPr lang="es-ES" altLang="en-US" smtClean="0"/>
              <a:t>Cien</a:t>
            </a:r>
            <a:endParaRPr lang="en-GB" altLang="en-US" smtClean="0"/>
          </a:p>
        </p:txBody>
      </p:sp>
      <p:sp>
        <p:nvSpPr>
          <p:cNvPr id="7172" name="Rectangle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s-ES" altLang="en-US" smtClean="0"/>
              <a:t>Forty</a:t>
            </a:r>
          </a:p>
          <a:p>
            <a:pPr eaLnBrk="1" hangingPunct="1"/>
            <a:r>
              <a:rPr lang="es-ES" altLang="en-US" smtClean="0"/>
              <a:t>Fifty</a:t>
            </a:r>
          </a:p>
          <a:p>
            <a:pPr eaLnBrk="1" hangingPunct="1"/>
            <a:r>
              <a:rPr lang="es-ES" altLang="en-US" smtClean="0"/>
              <a:t>Sixty</a:t>
            </a:r>
          </a:p>
          <a:p>
            <a:pPr eaLnBrk="1" hangingPunct="1"/>
            <a:r>
              <a:rPr lang="es-ES" altLang="en-US" smtClean="0"/>
              <a:t>Seventy</a:t>
            </a:r>
          </a:p>
          <a:p>
            <a:pPr eaLnBrk="1" hangingPunct="1"/>
            <a:r>
              <a:rPr lang="es-ES" altLang="en-US" smtClean="0"/>
              <a:t>Eighty</a:t>
            </a:r>
          </a:p>
          <a:p>
            <a:pPr eaLnBrk="1" hangingPunct="1"/>
            <a:r>
              <a:rPr lang="es-ES" altLang="en-US" smtClean="0"/>
              <a:t>Ninety</a:t>
            </a:r>
          </a:p>
          <a:p>
            <a:pPr eaLnBrk="1" hangingPunct="1"/>
            <a:r>
              <a:rPr lang="es-ES" altLang="en-US" smtClean="0"/>
              <a:t>One hundred</a:t>
            </a:r>
            <a:endParaRPr lang="en-GB" altLang="en-US" smtClean="0"/>
          </a:p>
        </p:txBody>
      </p:sp>
      <p:pic>
        <p:nvPicPr>
          <p:cNvPr id="32775" name="cuar3254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7002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cinc3254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2764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seis3254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7813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sete3254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284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oche3254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7893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nove3254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292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cien3270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8688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7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" fill="hold"/>
                                        <p:tgtEl>
                                          <p:spTgt spid="327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7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48" fill="hold"/>
                                        <p:tgtEl>
                                          <p:spTgt spid="327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7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4" fill="hold"/>
                                        <p:tgtEl>
                                          <p:spTgt spid="327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7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29" fill="hold"/>
                                        <p:tgtEl>
                                          <p:spTgt spid="327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7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61" fill="hold"/>
                                        <p:tgtEl>
                                          <p:spTgt spid="327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9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7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71" fill="hold"/>
                                        <p:tgtEl>
                                          <p:spTgt spid="327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80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8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7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26" fill="hold"/>
                                        <p:tgtEl>
                                          <p:spTgt spid="327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81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8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dirty="0" smtClean="0"/>
              <a:t>P6-P7  </a:t>
            </a:r>
            <a:r>
              <a:rPr lang="en-GB" altLang="en-US" sz="3600" dirty="0" smtClean="0"/>
              <a:t>- Block 2</a:t>
            </a:r>
            <a:br>
              <a:rPr lang="en-GB" altLang="en-US" sz="3600" dirty="0" smtClean="0"/>
            </a:br>
            <a:r>
              <a:rPr lang="en-GB" altLang="en-US" sz="3600" dirty="0" smtClean="0"/>
              <a:t> Key language (6)</a:t>
            </a:r>
          </a:p>
        </p:txBody>
      </p:sp>
      <p:sp>
        <p:nvSpPr>
          <p:cNvPr id="8195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557338"/>
            <a:ext cx="4038600" cy="4525962"/>
          </a:xfrm>
        </p:spPr>
        <p:txBody>
          <a:bodyPr/>
          <a:lstStyle/>
          <a:p>
            <a:pPr eaLnBrk="1" hangingPunct="1"/>
            <a:r>
              <a:rPr lang="es-ES" altLang="en-US" sz="2600" smtClean="0"/>
              <a:t>¿Cuántos años tienes?</a:t>
            </a:r>
          </a:p>
          <a:p>
            <a:pPr eaLnBrk="1" hangingPunct="1"/>
            <a:r>
              <a:rPr lang="es-ES" altLang="en-US" sz="2600" smtClean="0"/>
              <a:t>Tengo siete años</a:t>
            </a:r>
          </a:p>
          <a:p>
            <a:pPr eaLnBrk="1" hangingPunct="1"/>
            <a:r>
              <a:rPr lang="es-ES" altLang="en-US" sz="2600" smtClean="0"/>
              <a:t>¿Cuándo es tu cumpleaños?</a:t>
            </a:r>
          </a:p>
          <a:p>
            <a:pPr eaLnBrk="1" hangingPunct="1"/>
            <a:r>
              <a:rPr lang="es-ES" altLang="en-US" sz="2600" smtClean="0"/>
              <a:t>Mi cumpleaños es el catorce de mayo</a:t>
            </a:r>
          </a:p>
          <a:p>
            <a:pPr eaLnBrk="1" hangingPunct="1"/>
            <a:r>
              <a:rPr lang="es-ES" altLang="en-US" sz="2600" smtClean="0"/>
              <a:t>Cumpleaños Feliz </a:t>
            </a:r>
          </a:p>
          <a:p>
            <a:pPr eaLnBrk="1" hangingPunct="1"/>
            <a:r>
              <a:rPr lang="es-ES" altLang="en-US" sz="2600" smtClean="0"/>
              <a:t>¿Cuál es la fecha de hoy?</a:t>
            </a:r>
          </a:p>
          <a:p>
            <a:pPr eaLnBrk="1" hangingPunct="1"/>
            <a:r>
              <a:rPr lang="es-ES" altLang="en-US" sz="2600" smtClean="0"/>
              <a:t>Hoy es el 20 de marzo</a:t>
            </a:r>
          </a:p>
          <a:p>
            <a:pPr eaLnBrk="1" hangingPunct="1"/>
            <a:endParaRPr lang="es-ES" altLang="en-US" sz="2600" smtClean="0"/>
          </a:p>
          <a:p>
            <a:pPr eaLnBrk="1" hangingPunct="1">
              <a:buFont typeface="Arial" charset="0"/>
              <a:buNone/>
            </a:pPr>
            <a:endParaRPr lang="en-GB" altLang="en-US" sz="2600" smtClean="0"/>
          </a:p>
          <a:p>
            <a:pPr eaLnBrk="1" hangingPunct="1"/>
            <a:endParaRPr lang="en-GB" altLang="en-US" sz="2600" smtClean="0"/>
          </a:p>
        </p:txBody>
      </p:sp>
      <p:sp>
        <p:nvSpPr>
          <p:cNvPr id="8196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en-GB" altLang="en-US" sz="2600" smtClean="0"/>
              <a:t>How old are you?</a:t>
            </a:r>
          </a:p>
          <a:p>
            <a:pPr eaLnBrk="1" hangingPunct="1"/>
            <a:r>
              <a:rPr lang="en-GB" altLang="en-US" sz="2600" smtClean="0"/>
              <a:t>I’m 7 years-old</a:t>
            </a:r>
          </a:p>
          <a:p>
            <a:pPr eaLnBrk="1" hangingPunct="1"/>
            <a:r>
              <a:rPr lang="en-GB" altLang="en-US" sz="2600" smtClean="0"/>
              <a:t>When is your birthday?</a:t>
            </a:r>
          </a:p>
          <a:p>
            <a:pPr eaLnBrk="1" hangingPunct="1"/>
            <a:endParaRPr lang="en-GB" altLang="en-US" sz="2600" smtClean="0"/>
          </a:p>
          <a:p>
            <a:pPr eaLnBrk="1" hangingPunct="1"/>
            <a:r>
              <a:rPr lang="en-GB" altLang="en-US" sz="2600" smtClean="0"/>
              <a:t>My birthday is 14</a:t>
            </a:r>
            <a:r>
              <a:rPr lang="en-GB" altLang="en-US" sz="2600" baseline="30000" smtClean="0"/>
              <a:t>th</a:t>
            </a:r>
            <a:r>
              <a:rPr lang="en-GB" altLang="en-US" sz="2600" smtClean="0"/>
              <a:t> May</a:t>
            </a:r>
          </a:p>
          <a:p>
            <a:pPr eaLnBrk="1" hangingPunct="1"/>
            <a:endParaRPr lang="es-ES" altLang="en-US" sz="2600" smtClean="0"/>
          </a:p>
          <a:p>
            <a:pPr eaLnBrk="1" hangingPunct="1"/>
            <a:r>
              <a:rPr lang="es-ES" altLang="en-US" sz="2600" smtClean="0"/>
              <a:t>Happy birthday</a:t>
            </a:r>
          </a:p>
          <a:p>
            <a:pPr eaLnBrk="1" hangingPunct="1"/>
            <a:r>
              <a:rPr lang="es-ES" altLang="en-US" sz="2600" smtClean="0"/>
              <a:t>What´s today´s date?</a:t>
            </a:r>
          </a:p>
          <a:p>
            <a:pPr eaLnBrk="1" hangingPunct="1"/>
            <a:r>
              <a:rPr lang="es-ES" altLang="en-US" sz="2600" smtClean="0"/>
              <a:t>Today is 20th March</a:t>
            </a:r>
          </a:p>
          <a:p>
            <a:pPr eaLnBrk="1" hangingPunct="1"/>
            <a:endParaRPr lang="es-ES" altLang="en-US" sz="2600" smtClean="0"/>
          </a:p>
          <a:p>
            <a:pPr eaLnBrk="1" hangingPunct="1"/>
            <a:endParaRPr lang="es-ES" altLang="en-US" sz="2600" smtClean="0"/>
          </a:p>
          <a:p>
            <a:pPr eaLnBrk="1" hangingPunct="1"/>
            <a:endParaRPr lang="es-ES" altLang="en-US" sz="2600" smtClean="0"/>
          </a:p>
          <a:p>
            <a:pPr eaLnBrk="1" hangingPunct="1"/>
            <a:endParaRPr lang="es-ES" altLang="en-US" sz="2600" smtClean="0"/>
          </a:p>
          <a:p>
            <a:pPr eaLnBrk="1" hangingPunct="1"/>
            <a:endParaRPr lang="es-ES" altLang="en-US" sz="2600" smtClean="0"/>
          </a:p>
          <a:p>
            <a:pPr eaLnBrk="1" hangingPunct="1"/>
            <a:endParaRPr lang="en-GB" altLang="en-US" sz="2600" smtClean="0"/>
          </a:p>
          <a:p>
            <a:pPr eaLnBrk="1" hangingPunct="1"/>
            <a:endParaRPr lang="en-GB" altLang="en-US" sz="2600" smtClean="0"/>
          </a:p>
        </p:txBody>
      </p:sp>
      <p:pic>
        <p:nvPicPr>
          <p:cNvPr id="3079" name="Cuan327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7002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teng3270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133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cuan3271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997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es e3270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6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cump3270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3656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cual3270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8688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es e3271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3736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45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99" fill="hold"/>
                                        <p:tgtEl>
                                          <p:spTgt spid="30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74" fill="hold"/>
                                        <p:tgtEl>
                                          <p:spTgt spid="30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35" fill="hold"/>
                                        <p:tgtEl>
                                          <p:spTgt spid="30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63" fill="hold"/>
                                        <p:tgtEl>
                                          <p:spTgt spid="30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989" fill="hold"/>
                                        <p:tgtEl>
                                          <p:spTgt spid="30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dirty="0" smtClean="0"/>
              <a:t>P6-P7  </a:t>
            </a:r>
            <a:r>
              <a:rPr lang="en-GB" altLang="en-US" sz="3600" dirty="0" smtClean="0"/>
              <a:t>- Block 2</a:t>
            </a:r>
            <a:br>
              <a:rPr lang="en-GB" altLang="en-US" sz="3600" dirty="0" smtClean="0"/>
            </a:br>
            <a:r>
              <a:rPr lang="en-GB" altLang="en-US" sz="3600" dirty="0" smtClean="0"/>
              <a:t> Key language (7)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Escucha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Escuchad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Repite</a:t>
            </a:r>
            <a:endParaRPr lang="en-GB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Repetid</a:t>
            </a:r>
            <a:endParaRPr lang="en-GB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Otra vez</a:t>
            </a:r>
            <a:endParaRPr lang="en-GB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Escribe la fecha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Escribid la fecha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Levanta la mano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Levantad la mano</a:t>
            </a:r>
            <a:endParaRPr lang="en-GB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7538" y="1600200"/>
            <a:ext cx="4259262" cy="4525963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Listen (1 </a:t>
            </a:r>
            <a:r>
              <a:rPr lang="en-GB" dirty="0"/>
              <a:t>p</a:t>
            </a:r>
            <a:r>
              <a:rPr lang="en-GB" dirty="0" smtClean="0"/>
              <a:t>erson)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Listen (group)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Repeat (1 person)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Repeat (group)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Once more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Write the date (1 person)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Write the date (group)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err="1" smtClean="0"/>
              <a:t>Raise</a:t>
            </a:r>
            <a:r>
              <a:rPr lang="es-ES" dirty="0" smtClean="0"/>
              <a:t> </a:t>
            </a:r>
            <a:r>
              <a:rPr lang="es-ES" dirty="0" err="1" smtClean="0"/>
              <a:t>your</a:t>
            </a:r>
            <a:r>
              <a:rPr lang="es-ES" dirty="0" smtClean="0"/>
              <a:t> </a:t>
            </a:r>
            <a:r>
              <a:rPr lang="es-ES" dirty="0" err="1" smtClean="0"/>
              <a:t>hand</a:t>
            </a:r>
            <a:r>
              <a:rPr lang="es-ES" dirty="0" smtClean="0"/>
              <a:t> (1 </a:t>
            </a:r>
            <a:r>
              <a:rPr lang="es-ES" dirty="0" err="1" smtClean="0"/>
              <a:t>person</a:t>
            </a:r>
            <a:r>
              <a:rPr lang="es-ES" dirty="0" smtClean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err="1" smtClean="0"/>
              <a:t>Raise</a:t>
            </a:r>
            <a:r>
              <a:rPr lang="es-ES" dirty="0" smtClean="0"/>
              <a:t> </a:t>
            </a:r>
            <a:r>
              <a:rPr lang="es-ES" dirty="0" err="1" smtClean="0"/>
              <a:t>your</a:t>
            </a:r>
            <a:r>
              <a:rPr lang="es-ES" dirty="0" smtClean="0"/>
              <a:t> </a:t>
            </a:r>
            <a:r>
              <a:rPr lang="es-ES" dirty="0" err="1" smtClean="0"/>
              <a:t>hand</a:t>
            </a:r>
            <a:r>
              <a:rPr lang="es-ES" dirty="0" smtClean="0"/>
              <a:t> (</a:t>
            </a:r>
            <a:r>
              <a:rPr lang="es-ES" dirty="0" err="1" smtClean="0"/>
              <a:t>group</a:t>
            </a:r>
            <a:r>
              <a:rPr lang="es-ES" dirty="0" smtClean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" dirty="0" smtClean="0"/>
          </a:p>
        </p:txBody>
      </p:sp>
      <p:pic>
        <p:nvPicPr>
          <p:cNvPr id="4103" name="escu3286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7002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escu3287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205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leva3286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5013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leva3287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55165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repi3286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7082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repe3286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1416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otra3286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644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escr3286.wav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0767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escr3287.wav">
            <a:hlinkClick r:id="" action="ppaction://media"/>
          </p:cNvPr>
          <p:cNvPicPr>
            <a:picLocks noChangeAspect="1" noChangeArrowheads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581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" fill="hold"/>
                                        <p:tgtEl>
                                          <p:spTgt spid="4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99" fill="hold"/>
                                        <p:tgtEl>
                                          <p:spTgt spid="4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61" fill="hold"/>
                                        <p:tgtEl>
                                          <p:spTgt spid="4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30" fill="hold"/>
                                        <p:tgtEl>
                                          <p:spTgt spid="4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99" fill="hold"/>
                                        <p:tgtEl>
                                          <p:spTgt spid="4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7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60" fill="hold"/>
                                        <p:tgtEl>
                                          <p:spTgt spid="4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76" fill="hold"/>
                                        <p:tgtEl>
                                          <p:spTgt spid="4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9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896" fill="hold"/>
                                        <p:tgtEl>
                                          <p:spTgt spid="4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0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10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835" fill="hold"/>
                                        <p:tgtEl>
                                          <p:spTgt spid="4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1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dirty="0" smtClean="0"/>
              <a:t>P6-P7  </a:t>
            </a:r>
            <a:r>
              <a:rPr lang="en-GB" altLang="en-US" sz="3600" dirty="0" smtClean="0"/>
              <a:t>- Block 2</a:t>
            </a:r>
            <a:br>
              <a:rPr lang="en-GB" altLang="en-US" sz="3600" dirty="0" smtClean="0"/>
            </a:br>
            <a:r>
              <a:rPr lang="en-GB" altLang="en-US" sz="3600" dirty="0" smtClean="0"/>
              <a:t> Key language (8): Uno de </a:t>
            </a:r>
            <a:r>
              <a:rPr lang="en-GB" altLang="en-US" sz="3600" dirty="0" err="1" smtClean="0"/>
              <a:t>enero</a:t>
            </a:r>
            <a:endParaRPr lang="en-GB" altLang="en-US" sz="3600" dirty="0" smtClean="0"/>
          </a:p>
        </p:txBody>
      </p:sp>
      <p:sp>
        <p:nvSpPr>
          <p:cNvPr id="1024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z="2600" smtClean="0"/>
              <a:t>Vamos a cantar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z="2600" smtClean="0"/>
              <a:t>La canción se llama “Uno de enero”</a:t>
            </a:r>
            <a:endParaRPr lang="en-GB" altLang="en-US" sz="2600" smtClean="0"/>
          </a:p>
          <a:p>
            <a:pPr eaLnBrk="1" hangingPunct="1">
              <a:lnSpc>
                <a:spcPct val="90000"/>
              </a:lnSpc>
            </a:pPr>
            <a:r>
              <a:rPr lang="en-GB" altLang="en-US" sz="2600" smtClean="0"/>
              <a:t>Vamos a cantar en ronda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600" smtClean="0"/>
              <a:t>M</a:t>
            </a:r>
            <a:r>
              <a:rPr lang="es-ES" altLang="en-US" sz="2600" smtClean="0"/>
              <a:t>írame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z="2600" smtClean="0"/>
              <a:t>Miradme</a:t>
            </a:r>
          </a:p>
          <a:p>
            <a:pPr eaLnBrk="1" hangingPunct="1">
              <a:lnSpc>
                <a:spcPct val="90000"/>
              </a:lnSpc>
            </a:pPr>
            <a:endParaRPr lang="es-ES" altLang="en-US" sz="2600" smtClean="0"/>
          </a:p>
        </p:txBody>
      </p:sp>
      <p:sp>
        <p:nvSpPr>
          <p:cNvPr id="1024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z="2600" smtClean="0"/>
              <a:t>Let’s sing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600" smtClean="0"/>
              <a:t>The song is called “1</a:t>
            </a:r>
            <a:r>
              <a:rPr lang="en-GB" altLang="en-US" sz="2600" baseline="30000" smtClean="0"/>
              <a:t>st</a:t>
            </a:r>
            <a:r>
              <a:rPr lang="en-GB" altLang="en-US" sz="2600" smtClean="0"/>
              <a:t> January”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600" smtClean="0"/>
              <a:t>Let´s sing in a round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z="2600" smtClean="0"/>
              <a:t>Look at me (1 person)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z="2600" smtClean="0"/>
              <a:t>Look at me (group)</a:t>
            </a:r>
          </a:p>
          <a:p>
            <a:pPr eaLnBrk="1" hangingPunct="1">
              <a:lnSpc>
                <a:spcPct val="90000"/>
              </a:lnSpc>
            </a:pPr>
            <a:endParaRPr lang="en-GB" altLang="en-US" sz="2600" smtClean="0"/>
          </a:p>
        </p:txBody>
      </p:sp>
      <p:pic>
        <p:nvPicPr>
          <p:cNvPr id="5127" name="vamo330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7002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la c3301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420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vamo3302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924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mira3301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3575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mira3302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7893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5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17" fill="hold"/>
                                        <p:tgtEl>
                                          <p:spTgt spid="5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75" fill="hold"/>
                                        <p:tgtEl>
                                          <p:spTgt spid="5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73" fill="hold"/>
                                        <p:tgtEl>
                                          <p:spTgt spid="5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3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85" fill="hold"/>
                                        <p:tgtEl>
                                          <p:spTgt spid="5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3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565</Words>
  <Application>Microsoft Office PowerPoint</Application>
  <PresentationFormat>On-screen Show (4:3)</PresentationFormat>
  <Paragraphs>230</Paragraphs>
  <Slides>13</Slides>
  <Notes>0</Notes>
  <HiddenSlides>0</HiddenSlides>
  <MMClips>98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Spanish 1+2 Pilot at  St Elizabeth’s Primary School</vt:lpstr>
      <vt:lpstr>PowerPoint Presentation</vt:lpstr>
      <vt:lpstr>P6-P7  - Block 2  Key language (2): los numeros (cont.)</vt:lpstr>
      <vt:lpstr>P6-P7  - Block 2  Key language (3): los numeros (cont.)</vt:lpstr>
      <vt:lpstr>P6-P7  - Block 2  Key language (4): los numeros (cont.)</vt:lpstr>
      <vt:lpstr>P6-P7  - Block 2  Key language (5): los numeros (cont.)</vt:lpstr>
      <vt:lpstr>P6-P7  - Block 2  Key language (6)</vt:lpstr>
      <vt:lpstr>P6-P7  - Block 2  Key language (7)</vt:lpstr>
      <vt:lpstr>P6-P7  - Block 2  Key language (8): Uno de enero</vt:lpstr>
      <vt:lpstr>P6-P7  - Block 2  Key language (9): Uno de enero (cont.)</vt:lpstr>
      <vt:lpstr>P6-P7  - Block 2  Key language (10): Un refrán</vt:lpstr>
      <vt:lpstr>P6-P7  - Block 2  Key language (11): El triángulo mágico</vt:lpstr>
      <vt:lpstr>P6-P7  - Block 2  Key language (12): El triángulo mágico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Spanish 1+2 Iniciative Pilot</dc:title>
  <dc:creator>anchiwi</dc:creator>
  <cp:lastModifiedBy>Hass</cp:lastModifiedBy>
  <cp:revision>23</cp:revision>
  <dcterms:created xsi:type="dcterms:W3CDTF">2013-01-08T22:58:15Z</dcterms:created>
  <dcterms:modified xsi:type="dcterms:W3CDTF">2014-08-05T15:08:45Z</dcterms:modified>
</cp:coreProperties>
</file>