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74" r:id="rId4"/>
    <p:sldId id="275" r:id="rId5"/>
    <p:sldId id="258" r:id="rId6"/>
    <p:sldId id="264" r:id="rId7"/>
    <p:sldId id="267" r:id="rId8"/>
    <p:sldId id="263" r:id="rId9"/>
    <p:sldId id="268" r:id="rId10"/>
    <p:sldId id="265" r:id="rId11"/>
    <p:sldId id="270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7" d="100"/>
          <a:sy n="127" d="100"/>
        </p:scale>
        <p:origin x="-1548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6E34A-3007-476E-B11B-07AA0EF0DE29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BADE8-87FA-4A6B-8D17-3C41D288D4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084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8918A-18E4-474C-95CC-AEE3FE74F03A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84760-5236-4762-8952-87F665D63AF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209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8BC0E-4570-4FAE-A3EA-955F79BC2D20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4D003-C196-4323-843F-919B78F939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413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5BCB8-19DB-4645-BF05-A765971A60F2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F7ADC-09C5-4008-8B5C-CAF910EAC4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058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977F4-EB5E-4151-BDC0-0E07E88ACCF7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F3F74-679A-46B3-B949-BF695CAC95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23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4E192-9BA4-4FDD-A3B8-6F410B26EDAF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5A1B0-451A-45B0-9400-BAD11EE004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179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5E6F7-0F9B-4578-917D-CE2BF9E5BA67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DA1ED-8335-4CC1-B236-8C3AAF462C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391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83A16-F5ED-4145-A2FB-6FA332FB98A5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10213-34D6-4639-BEC5-2A668A3F21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750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31DA3-191B-44D2-BF5C-C4477F2E2A3E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804D5-E19B-4410-BF8D-228A1ABF1C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611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DE9EC-CE84-4AF4-B2CD-9EA78CF9B45F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E6B5D-D551-4FE1-9627-F7F793B533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877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0E74D-725E-41F9-B786-02C747ECADDB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496AA-B70F-4E48-933B-DE1DD7F7523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66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D3E4E1-EA23-4E9E-AD9D-C963D097BC78}" type="datetimeFigureOut">
              <a:rPr lang="en-GB"/>
              <a:pPr>
                <a:defRPr/>
              </a:pPr>
              <a:t>01/08/2014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GB" altLang="en-US"/>
              <a:t>1+2 Initiative Pilots                                       LFEE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A2E4DFF-3A4B-4208-9841-EF7635C334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73.WAV"/><Relationship Id="rId13" Type="http://schemas.microsoft.com/office/2007/relationships/media" Target="../media/media76.WAV"/><Relationship Id="rId18" Type="http://schemas.openxmlformats.org/officeDocument/2006/relationships/image" Target="../media/image1.png"/><Relationship Id="rId3" Type="http://schemas.microsoft.com/office/2007/relationships/media" Target="../media/media71.WAV"/><Relationship Id="rId7" Type="http://schemas.microsoft.com/office/2007/relationships/media" Target="../media/media73.WAV"/><Relationship Id="rId12" Type="http://schemas.openxmlformats.org/officeDocument/2006/relationships/audio" Target="../media/media75.WAV"/><Relationship Id="rId17" Type="http://schemas.openxmlformats.org/officeDocument/2006/relationships/slideLayout" Target="../slideLayouts/slideLayout4.xml"/><Relationship Id="rId2" Type="http://schemas.openxmlformats.org/officeDocument/2006/relationships/audio" Target="../media/media70.WAV"/><Relationship Id="rId16" Type="http://schemas.openxmlformats.org/officeDocument/2006/relationships/audio" Target="../media/media77.WAV"/><Relationship Id="rId1" Type="http://schemas.microsoft.com/office/2007/relationships/media" Target="../media/media70.WAV"/><Relationship Id="rId6" Type="http://schemas.openxmlformats.org/officeDocument/2006/relationships/audio" Target="../media/media72.WAV"/><Relationship Id="rId11" Type="http://schemas.microsoft.com/office/2007/relationships/media" Target="../media/media75.WAV"/><Relationship Id="rId5" Type="http://schemas.microsoft.com/office/2007/relationships/media" Target="../media/media72.WAV"/><Relationship Id="rId15" Type="http://schemas.microsoft.com/office/2007/relationships/media" Target="../media/media77.WAV"/><Relationship Id="rId10" Type="http://schemas.openxmlformats.org/officeDocument/2006/relationships/audio" Target="../media/media74.WAV"/><Relationship Id="rId4" Type="http://schemas.openxmlformats.org/officeDocument/2006/relationships/audio" Target="../media/media71.WAV"/><Relationship Id="rId9" Type="http://schemas.microsoft.com/office/2007/relationships/media" Target="../media/media74.WAV"/><Relationship Id="rId14" Type="http://schemas.openxmlformats.org/officeDocument/2006/relationships/audio" Target="../media/media76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81.WAV"/><Relationship Id="rId13" Type="http://schemas.openxmlformats.org/officeDocument/2006/relationships/slideLayout" Target="../slideLayouts/slideLayout4.xml"/><Relationship Id="rId3" Type="http://schemas.microsoft.com/office/2007/relationships/media" Target="../media/media79.WAV"/><Relationship Id="rId7" Type="http://schemas.microsoft.com/office/2007/relationships/media" Target="../media/media81.WAV"/><Relationship Id="rId12" Type="http://schemas.openxmlformats.org/officeDocument/2006/relationships/audio" Target="../media/media83.WAV"/><Relationship Id="rId2" Type="http://schemas.openxmlformats.org/officeDocument/2006/relationships/audio" Target="../media/media78.WAV"/><Relationship Id="rId1" Type="http://schemas.microsoft.com/office/2007/relationships/media" Target="../media/media78.WAV"/><Relationship Id="rId6" Type="http://schemas.openxmlformats.org/officeDocument/2006/relationships/audio" Target="../media/media80.WAV"/><Relationship Id="rId11" Type="http://schemas.microsoft.com/office/2007/relationships/media" Target="../media/media83.WAV"/><Relationship Id="rId5" Type="http://schemas.microsoft.com/office/2007/relationships/media" Target="../media/media80.WAV"/><Relationship Id="rId10" Type="http://schemas.openxmlformats.org/officeDocument/2006/relationships/audio" Target="../media/media82.WAV"/><Relationship Id="rId4" Type="http://schemas.openxmlformats.org/officeDocument/2006/relationships/audio" Target="../media/media79.WAV"/><Relationship Id="rId9" Type="http://schemas.microsoft.com/office/2007/relationships/media" Target="../media/media82.WAV"/><Relationship Id="rId1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3" Type="http://schemas.microsoft.com/office/2007/relationships/media" Target="../media/media2.WAV"/><Relationship Id="rId21" Type="http://schemas.microsoft.com/office/2007/relationships/media" Target="../media/media11.WAV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microsoft.com/office/2007/relationships/media" Target="../media/media9.WAV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audio" Target="../media/media10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image" Target="../media/image1.png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openxmlformats.org/officeDocument/2006/relationships/slideLayout" Target="../slideLayouts/slideLayout7.xml"/><Relationship Id="rId10" Type="http://schemas.openxmlformats.org/officeDocument/2006/relationships/audio" Target="../media/media5.WAV"/><Relationship Id="rId19" Type="http://schemas.microsoft.com/office/2007/relationships/media" Target="../media/media10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audio" Target="../media/media1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WAV"/><Relationship Id="rId13" Type="http://schemas.microsoft.com/office/2007/relationships/media" Target="../media/media18.WAV"/><Relationship Id="rId18" Type="http://schemas.openxmlformats.org/officeDocument/2006/relationships/audio" Target="../media/media20.WAV"/><Relationship Id="rId3" Type="http://schemas.microsoft.com/office/2007/relationships/media" Target="../media/media13.WAV"/><Relationship Id="rId21" Type="http://schemas.openxmlformats.org/officeDocument/2006/relationships/slideLayout" Target="../slideLayouts/slideLayout7.xml"/><Relationship Id="rId7" Type="http://schemas.microsoft.com/office/2007/relationships/media" Target="../media/media15.WAV"/><Relationship Id="rId12" Type="http://schemas.openxmlformats.org/officeDocument/2006/relationships/audio" Target="../media/media17.WAV"/><Relationship Id="rId17" Type="http://schemas.microsoft.com/office/2007/relationships/media" Target="../media/media20.WAV"/><Relationship Id="rId2" Type="http://schemas.openxmlformats.org/officeDocument/2006/relationships/audio" Target="../media/media12.WAV"/><Relationship Id="rId16" Type="http://schemas.openxmlformats.org/officeDocument/2006/relationships/audio" Target="../media/media19.WAV"/><Relationship Id="rId20" Type="http://schemas.openxmlformats.org/officeDocument/2006/relationships/audio" Target="../media/media21.WAV"/><Relationship Id="rId1" Type="http://schemas.microsoft.com/office/2007/relationships/media" Target="../media/media12.WAV"/><Relationship Id="rId6" Type="http://schemas.openxmlformats.org/officeDocument/2006/relationships/audio" Target="../media/media14.WAV"/><Relationship Id="rId11" Type="http://schemas.microsoft.com/office/2007/relationships/media" Target="../media/media17.WAV"/><Relationship Id="rId5" Type="http://schemas.microsoft.com/office/2007/relationships/media" Target="../media/media14.WAV"/><Relationship Id="rId15" Type="http://schemas.microsoft.com/office/2007/relationships/media" Target="../media/media19.WAV"/><Relationship Id="rId10" Type="http://schemas.openxmlformats.org/officeDocument/2006/relationships/audio" Target="../media/media16.WAV"/><Relationship Id="rId19" Type="http://schemas.microsoft.com/office/2007/relationships/media" Target="../media/media21.WAV"/><Relationship Id="rId4" Type="http://schemas.openxmlformats.org/officeDocument/2006/relationships/audio" Target="../media/media13.WAV"/><Relationship Id="rId9" Type="http://schemas.microsoft.com/office/2007/relationships/media" Target="../media/media16.WAV"/><Relationship Id="rId14" Type="http://schemas.openxmlformats.org/officeDocument/2006/relationships/audio" Target="../media/media18.WAV"/><Relationship Id="rId2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.WAV"/><Relationship Id="rId13" Type="http://schemas.microsoft.com/office/2007/relationships/media" Target="../media/media28.WAV"/><Relationship Id="rId18" Type="http://schemas.openxmlformats.org/officeDocument/2006/relationships/audio" Target="../media/media30.WAV"/><Relationship Id="rId3" Type="http://schemas.microsoft.com/office/2007/relationships/media" Target="../media/media23.WAV"/><Relationship Id="rId21" Type="http://schemas.microsoft.com/office/2007/relationships/media" Target="../media/media32.WAV"/><Relationship Id="rId7" Type="http://schemas.microsoft.com/office/2007/relationships/media" Target="../media/media25.WAV"/><Relationship Id="rId12" Type="http://schemas.openxmlformats.org/officeDocument/2006/relationships/audio" Target="../media/media27.WAV"/><Relationship Id="rId17" Type="http://schemas.microsoft.com/office/2007/relationships/media" Target="../media/media30.WAV"/><Relationship Id="rId2" Type="http://schemas.openxmlformats.org/officeDocument/2006/relationships/audio" Target="../media/media22.WAV"/><Relationship Id="rId16" Type="http://schemas.openxmlformats.org/officeDocument/2006/relationships/audio" Target="../media/media29.WAV"/><Relationship Id="rId20" Type="http://schemas.openxmlformats.org/officeDocument/2006/relationships/audio" Target="../media/media31.WAV"/><Relationship Id="rId1" Type="http://schemas.microsoft.com/office/2007/relationships/media" Target="../media/media22.WAV"/><Relationship Id="rId6" Type="http://schemas.openxmlformats.org/officeDocument/2006/relationships/audio" Target="../media/media24.WAV"/><Relationship Id="rId11" Type="http://schemas.microsoft.com/office/2007/relationships/media" Target="../media/media27.WAV"/><Relationship Id="rId24" Type="http://schemas.openxmlformats.org/officeDocument/2006/relationships/image" Target="../media/image1.png"/><Relationship Id="rId5" Type="http://schemas.microsoft.com/office/2007/relationships/media" Target="../media/media24.WAV"/><Relationship Id="rId15" Type="http://schemas.microsoft.com/office/2007/relationships/media" Target="../media/media29.WAV"/><Relationship Id="rId23" Type="http://schemas.openxmlformats.org/officeDocument/2006/relationships/slideLayout" Target="../slideLayouts/slideLayout7.xml"/><Relationship Id="rId10" Type="http://schemas.openxmlformats.org/officeDocument/2006/relationships/audio" Target="../media/media26.WAV"/><Relationship Id="rId19" Type="http://schemas.microsoft.com/office/2007/relationships/media" Target="../media/media31.WAV"/><Relationship Id="rId4" Type="http://schemas.openxmlformats.org/officeDocument/2006/relationships/audio" Target="../media/media23.WAV"/><Relationship Id="rId9" Type="http://schemas.microsoft.com/office/2007/relationships/media" Target="../media/media26.WAV"/><Relationship Id="rId14" Type="http://schemas.openxmlformats.org/officeDocument/2006/relationships/audio" Target="../media/media28.WAV"/><Relationship Id="rId22" Type="http://schemas.openxmlformats.org/officeDocument/2006/relationships/audio" Target="../media/media3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36.WAV"/><Relationship Id="rId13" Type="http://schemas.microsoft.com/office/2007/relationships/media" Target="../media/media39.WAV"/><Relationship Id="rId3" Type="http://schemas.microsoft.com/office/2007/relationships/media" Target="../media/media34.WAV"/><Relationship Id="rId7" Type="http://schemas.microsoft.com/office/2007/relationships/media" Target="../media/media36.WAV"/><Relationship Id="rId12" Type="http://schemas.openxmlformats.org/officeDocument/2006/relationships/audio" Target="../media/media38.WAV"/><Relationship Id="rId2" Type="http://schemas.openxmlformats.org/officeDocument/2006/relationships/audio" Target="../media/media33.WAV"/><Relationship Id="rId16" Type="http://schemas.openxmlformats.org/officeDocument/2006/relationships/image" Target="../media/image1.png"/><Relationship Id="rId1" Type="http://schemas.microsoft.com/office/2007/relationships/media" Target="../media/media33.WAV"/><Relationship Id="rId6" Type="http://schemas.openxmlformats.org/officeDocument/2006/relationships/audio" Target="../media/media35.WAV"/><Relationship Id="rId11" Type="http://schemas.microsoft.com/office/2007/relationships/media" Target="../media/media38.WAV"/><Relationship Id="rId5" Type="http://schemas.microsoft.com/office/2007/relationships/media" Target="../media/media35.WAV"/><Relationship Id="rId15" Type="http://schemas.openxmlformats.org/officeDocument/2006/relationships/slideLayout" Target="../slideLayouts/slideLayout4.xml"/><Relationship Id="rId10" Type="http://schemas.openxmlformats.org/officeDocument/2006/relationships/audio" Target="../media/media37.WAV"/><Relationship Id="rId4" Type="http://schemas.openxmlformats.org/officeDocument/2006/relationships/audio" Target="../media/media34.WAV"/><Relationship Id="rId9" Type="http://schemas.microsoft.com/office/2007/relationships/media" Target="../media/media37.WAV"/><Relationship Id="rId14" Type="http://schemas.openxmlformats.org/officeDocument/2006/relationships/audio" Target="../media/media39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3.WAV"/><Relationship Id="rId13" Type="http://schemas.microsoft.com/office/2007/relationships/media" Target="../media/media46.WAV"/><Relationship Id="rId18" Type="http://schemas.openxmlformats.org/officeDocument/2006/relationships/audio" Target="../media/media48.WAV"/><Relationship Id="rId3" Type="http://schemas.microsoft.com/office/2007/relationships/media" Target="../media/media41.WAV"/><Relationship Id="rId7" Type="http://schemas.microsoft.com/office/2007/relationships/media" Target="../media/media43.WAV"/><Relationship Id="rId12" Type="http://schemas.openxmlformats.org/officeDocument/2006/relationships/audio" Target="../media/media45.WAV"/><Relationship Id="rId17" Type="http://schemas.microsoft.com/office/2007/relationships/media" Target="../media/media48.WAV"/><Relationship Id="rId2" Type="http://schemas.openxmlformats.org/officeDocument/2006/relationships/audio" Target="../media/media40.WAV"/><Relationship Id="rId16" Type="http://schemas.openxmlformats.org/officeDocument/2006/relationships/audio" Target="../media/media47.WAV"/><Relationship Id="rId20" Type="http://schemas.openxmlformats.org/officeDocument/2006/relationships/image" Target="../media/image1.png"/><Relationship Id="rId1" Type="http://schemas.microsoft.com/office/2007/relationships/media" Target="../media/media40.WAV"/><Relationship Id="rId6" Type="http://schemas.openxmlformats.org/officeDocument/2006/relationships/audio" Target="../media/media42.WAV"/><Relationship Id="rId11" Type="http://schemas.microsoft.com/office/2007/relationships/media" Target="../media/media45.WAV"/><Relationship Id="rId5" Type="http://schemas.microsoft.com/office/2007/relationships/media" Target="../media/media42.WAV"/><Relationship Id="rId15" Type="http://schemas.microsoft.com/office/2007/relationships/media" Target="../media/media47.WAV"/><Relationship Id="rId10" Type="http://schemas.openxmlformats.org/officeDocument/2006/relationships/audio" Target="../media/media44.WAV"/><Relationship Id="rId19" Type="http://schemas.openxmlformats.org/officeDocument/2006/relationships/slideLayout" Target="../slideLayouts/slideLayout4.xml"/><Relationship Id="rId4" Type="http://schemas.openxmlformats.org/officeDocument/2006/relationships/audio" Target="../media/media41.WAV"/><Relationship Id="rId9" Type="http://schemas.microsoft.com/office/2007/relationships/media" Target="../media/media44.WAV"/><Relationship Id="rId14" Type="http://schemas.openxmlformats.org/officeDocument/2006/relationships/audio" Target="../media/media4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2.WAV"/><Relationship Id="rId3" Type="http://schemas.microsoft.com/office/2007/relationships/media" Target="../media/media50.WAV"/><Relationship Id="rId7" Type="http://schemas.microsoft.com/office/2007/relationships/media" Target="../media/media52.WAV"/><Relationship Id="rId12" Type="http://schemas.openxmlformats.org/officeDocument/2006/relationships/image" Target="../media/image1.png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6" Type="http://schemas.openxmlformats.org/officeDocument/2006/relationships/audio" Target="../media/media51.WAV"/><Relationship Id="rId11" Type="http://schemas.openxmlformats.org/officeDocument/2006/relationships/slideLayout" Target="../slideLayouts/slideLayout4.xml"/><Relationship Id="rId5" Type="http://schemas.microsoft.com/office/2007/relationships/media" Target="../media/media51.WAV"/><Relationship Id="rId10" Type="http://schemas.openxmlformats.org/officeDocument/2006/relationships/audio" Target="../media/media53.WAV"/><Relationship Id="rId4" Type="http://schemas.openxmlformats.org/officeDocument/2006/relationships/audio" Target="../media/media50.WAV"/><Relationship Id="rId9" Type="http://schemas.microsoft.com/office/2007/relationships/media" Target="../media/media5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7.WAV"/><Relationship Id="rId13" Type="http://schemas.microsoft.com/office/2007/relationships/media" Target="../media/media60.WAV"/><Relationship Id="rId18" Type="http://schemas.openxmlformats.org/officeDocument/2006/relationships/audio" Target="../media/media62.WAV"/><Relationship Id="rId26" Type="http://schemas.openxmlformats.org/officeDocument/2006/relationships/image" Target="../media/image1.png"/><Relationship Id="rId3" Type="http://schemas.microsoft.com/office/2007/relationships/media" Target="../media/media55.WAV"/><Relationship Id="rId21" Type="http://schemas.microsoft.com/office/2007/relationships/media" Target="../media/media64.WAV"/><Relationship Id="rId7" Type="http://schemas.microsoft.com/office/2007/relationships/media" Target="../media/media57.WAV"/><Relationship Id="rId12" Type="http://schemas.openxmlformats.org/officeDocument/2006/relationships/audio" Target="../media/media59.WAV"/><Relationship Id="rId17" Type="http://schemas.microsoft.com/office/2007/relationships/media" Target="../media/media62.WAV"/><Relationship Id="rId25" Type="http://schemas.openxmlformats.org/officeDocument/2006/relationships/slideLayout" Target="../slideLayouts/slideLayout4.xml"/><Relationship Id="rId2" Type="http://schemas.openxmlformats.org/officeDocument/2006/relationships/audio" Target="../media/media54.WAV"/><Relationship Id="rId16" Type="http://schemas.openxmlformats.org/officeDocument/2006/relationships/audio" Target="../media/media61.WAV"/><Relationship Id="rId20" Type="http://schemas.openxmlformats.org/officeDocument/2006/relationships/audio" Target="../media/media63.WAV"/><Relationship Id="rId1" Type="http://schemas.microsoft.com/office/2007/relationships/media" Target="../media/media54.WAV"/><Relationship Id="rId6" Type="http://schemas.openxmlformats.org/officeDocument/2006/relationships/audio" Target="../media/media56.WAV"/><Relationship Id="rId11" Type="http://schemas.microsoft.com/office/2007/relationships/media" Target="../media/media59.WAV"/><Relationship Id="rId24" Type="http://schemas.openxmlformats.org/officeDocument/2006/relationships/audio" Target="../media/media65.WAV"/><Relationship Id="rId5" Type="http://schemas.microsoft.com/office/2007/relationships/media" Target="../media/media56.WAV"/><Relationship Id="rId15" Type="http://schemas.microsoft.com/office/2007/relationships/media" Target="../media/media61.WAV"/><Relationship Id="rId23" Type="http://schemas.microsoft.com/office/2007/relationships/media" Target="../media/media65.WAV"/><Relationship Id="rId10" Type="http://schemas.openxmlformats.org/officeDocument/2006/relationships/audio" Target="../media/media58.WAV"/><Relationship Id="rId19" Type="http://schemas.microsoft.com/office/2007/relationships/media" Target="../media/media63.WAV"/><Relationship Id="rId4" Type="http://schemas.openxmlformats.org/officeDocument/2006/relationships/audio" Target="../media/media55.WAV"/><Relationship Id="rId9" Type="http://schemas.microsoft.com/office/2007/relationships/media" Target="../media/media58.WAV"/><Relationship Id="rId14" Type="http://schemas.openxmlformats.org/officeDocument/2006/relationships/audio" Target="../media/media60.WAV"/><Relationship Id="rId22" Type="http://schemas.openxmlformats.org/officeDocument/2006/relationships/audio" Target="../media/media6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9.WAV"/><Relationship Id="rId3" Type="http://schemas.microsoft.com/office/2007/relationships/media" Target="../media/media67.WAV"/><Relationship Id="rId7" Type="http://schemas.microsoft.com/office/2007/relationships/media" Target="../media/media69.WAV"/><Relationship Id="rId2" Type="http://schemas.openxmlformats.org/officeDocument/2006/relationships/audio" Target="../media/media66.WAV"/><Relationship Id="rId1" Type="http://schemas.microsoft.com/office/2007/relationships/media" Target="../media/media66.WAV"/><Relationship Id="rId6" Type="http://schemas.openxmlformats.org/officeDocument/2006/relationships/audio" Target="../media/media68.WAV"/><Relationship Id="rId5" Type="http://schemas.microsoft.com/office/2007/relationships/media" Target="../media/media68.WAV"/><Relationship Id="rId10" Type="http://schemas.openxmlformats.org/officeDocument/2006/relationships/image" Target="../media/image1.png"/><Relationship Id="rId4" Type="http://schemas.openxmlformats.org/officeDocument/2006/relationships/audio" Target="../media/media67.WAV"/><Relationship Id="rId9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Spanish 1+2 Pilot at </a:t>
            </a:r>
            <a:br>
              <a:rPr lang="en-GB" altLang="en-US" smtClean="0"/>
            </a:br>
            <a:r>
              <a:rPr lang="en-GB" altLang="en-US" smtClean="0"/>
              <a:t>St Elizabeth’s Primary School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>
                <a:solidFill>
                  <a:srgbClr val="898989"/>
                </a:solidFill>
              </a:rPr>
              <a:t>P3-P5, Block2</a:t>
            </a:r>
          </a:p>
          <a:p>
            <a:pPr eaLnBrk="1" hangingPunct="1"/>
            <a:r>
              <a:rPr lang="en-GB" altLang="en-US" smtClean="0">
                <a:solidFill>
                  <a:srgbClr val="898989"/>
                </a:solidFill>
              </a:rPr>
              <a:t>Key Language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smtClean="0"/>
              <a:t>P3-P5  - Block 2</a:t>
            </a:r>
            <a:br>
              <a:rPr lang="en-GB" altLang="en-US" sz="3600" smtClean="0"/>
            </a:br>
            <a:r>
              <a:rPr lang="en-GB" altLang="en-US" sz="3600" smtClean="0"/>
              <a:t> Key language (9): El triángulo mágico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Di los números en orden</a:t>
            </a:r>
          </a:p>
          <a:p>
            <a:pPr eaLnBrk="1" hangingPunct="1">
              <a:lnSpc>
                <a:spcPct val="80000"/>
              </a:lnSpc>
            </a:pPr>
            <a:endParaRPr lang="es-ES" altLang="en-US" sz="2600" smtClean="0"/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Decid los números en orden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¿Qué número es?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(Este) es el número 9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Más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Menos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Multiplicado por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Dividido entre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El tríangulo mágico</a:t>
            </a:r>
          </a:p>
          <a:p>
            <a:pPr eaLnBrk="1" hangingPunct="1">
              <a:lnSpc>
                <a:spcPct val="80000"/>
              </a:lnSpc>
            </a:pPr>
            <a:endParaRPr lang="es-ES" altLang="en-US" sz="2600" smtClean="0"/>
          </a:p>
          <a:p>
            <a:pPr eaLnBrk="1" hangingPunct="1">
              <a:lnSpc>
                <a:spcPct val="80000"/>
              </a:lnSpc>
            </a:pPr>
            <a:endParaRPr lang="es-ES" altLang="en-US" sz="2600" smtClean="0"/>
          </a:p>
          <a:p>
            <a:pPr eaLnBrk="1" hangingPunct="1">
              <a:lnSpc>
                <a:spcPct val="80000"/>
              </a:lnSpc>
            </a:pPr>
            <a:endParaRPr lang="en-GB" altLang="en-US" sz="2600" smtClean="0"/>
          </a:p>
        </p:txBody>
      </p:sp>
      <p:sp>
        <p:nvSpPr>
          <p:cNvPr id="11268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Say the numbers in order (1 person)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Say the numbers in order (group)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What</a:t>
            </a:r>
            <a:r>
              <a:rPr lang="en-GB" altLang="en-US" sz="2600" smtClean="0"/>
              <a:t>’s the number?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This is the number 9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600" smtClean="0"/>
              <a:t>Plus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600" smtClean="0"/>
              <a:t>Minus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600" smtClean="0"/>
              <a:t>Multiplied by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600" smtClean="0"/>
              <a:t>Divided by</a:t>
            </a:r>
            <a:endParaRPr lang="es-ES" altLang="en-US" sz="2600" smtClean="0"/>
          </a:p>
          <a:p>
            <a:pPr eaLnBrk="1" hangingPunct="1">
              <a:lnSpc>
                <a:spcPct val="80000"/>
              </a:lnSpc>
            </a:pPr>
            <a:r>
              <a:rPr lang="en-GB" altLang="en-US" sz="2600" smtClean="0"/>
              <a:t>The magic triangle</a:t>
            </a:r>
          </a:p>
        </p:txBody>
      </p:sp>
      <p:pic>
        <p:nvPicPr>
          <p:cNvPr id="9223" name="deci259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7813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di l2593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6287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que 2593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1416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este2593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5004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mas2593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9338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meno2593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365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mult2593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7974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divi2593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51577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6" fill="hold"/>
                                        <p:tgtEl>
                                          <p:spTgt spid="9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690" fill="hold"/>
                                        <p:tgtEl>
                                          <p:spTgt spid="9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55" fill="hold"/>
                                        <p:tgtEl>
                                          <p:spTgt spid="92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55" fill="hold"/>
                                        <p:tgtEl>
                                          <p:spTgt spid="92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6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0" fill="hold"/>
                                        <p:tgtEl>
                                          <p:spTgt spid="9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7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70" fill="hold"/>
                                        <p:tgtEl>
                                          <p:spTgt spid="9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8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58" fill="hold"/>
                                        <p:tgtEl>
                                          <p:spTgt spid="9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9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571" fill="hold"/>
                                        <p:tgtEl>
                                          <p:spTgt spid="9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0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3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smtClean="0"/>
              <a:t>P3-P5  - Block 2</a:t>
            </a:r>
            <a:br>
              <a:rPr lang="en-GB" altLang="en-US" sz="3600" smtClean="0"/>
            </a:br>
            <a:r>
              <a:rPr lang="en-GB" altLang="en-US" sz="3600" smtClean="0"/>
              <a:t> Key language (9): El triángulo mágico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n-US" smtClean="0"/>
              <a:t>¿Cuánto son 3 más 3?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mtClean="0"/>
              <a:t>Son 6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mtClean="0"/>
              <a:t>Coge un número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mtClean="0"/>
              <a:t>Coged un número</a:t>
            </a:r>
          </a:p>
          <a:p>
            <a:pPr eaLnBrk="1" hangingPunct="1">
              <a:lnSpc>
                <a:spcPct val="90000"/>
              </a:lnSpc>
            </a:pPr>
            <a:endParaRPr lang="es-ES" altLang="en-US" smtClean="0"/>
          </a:p>
          <a:p>
            <a:pPr eaLnBrk="1" hangingPunct="1">
              <a:lnSpc>
                <a:spcPct val="90000"/>
              </a:lnSpc>
            </a:pPr>
            <a:r>
              <a:rPr lang="en-GB" altLang="en-US" smtClean="0"/>
              <a:t>Escribe un número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mtClean="0"/>
              <a:t>Escribid un número</a:t>
            </a:r>
          </a:p>
          <a:p>
            <a:endParaRPr lang="es-ES" altLang="en-US" smtClean="0"/>
          </a:p>
          <a:p>
            <a:pPr eaLnBrk="1" hangingPunct="1">
              <a:lnSpc>
                <a:spcPct val="90000"/>
              </a:lnSpc>
            </a:pPr>
            <a:endParaRPr lang="es-ES" altLang="en-US" sz="2600" smtClean="0"/>
          </a:p>
          <a:p>
            <a:pPr eaLnBrk="1" hangingPunct="1">
              <a:lnSpc>
                <a:spcPct val="80000"/>
              </a:lnSpc>
            </a:pPr>
            <a:endParaRPr lang="es-ES" altLang="en-US" sz="2600" smtClean="0"/>
          </a:p>
          <a:p>
            <a:pPr eaLnBrk="1" hangingPunct="1">
              <a:lnSpc>
                <a:spcPct val="80000"/>
              </a:lnSpc>
            </a:pPr>
            <a:endParaRPr lang="es-ES" altLang="en-US" sz="2600" smtClean="0"/>
          </a:p>
          <a:p>
            <a:pPr eaLnBrk="1" hangingPunct="1">
              <a:lnSpc>
                <a:spcPct val="80000"/>
              </a:lnSpc>
            </a:pPr>
            <a:endParaRPr lang="es-ES" altLang="en-US" sz="2600" smtClean="0"/>
          </a:p>
          <a:p>
            <a:pPr eaLnBrk="1" hangingPunct="1">
              <a:lnSpc>
                <a:spcPct val="80000"/>
              </a:lnSpc>
            </a:pPr>
            <a:endParaRPr lang="es-ES" altLang="en-US" sz="2600" smtClean="0"/>
          </a:p>
          <a:p>
            <a:pPr eaLnBrk="1" hangingPunct="1">
              <a:lnSpc>
                <a:spcPct val="80000"/>
              </a:lnSpc>
            </a:pPr>
            <a:endParaRPr lang="en-GB" altLang="en-US" sz="2600" smtClean="0"/>
          </a:p>
        </p:txBody>
      </p:sp>
      <p:sp>
        <p:nvSpPr>
          <p:cNvPr id="12292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28775"/>
            <a:ext cx="4038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en-US" smtClean="0"/>
              <a:t>How much is 3 plus 3?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mtClean="0"/>
              <a:t>It’s 6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mtClean="0"/>
              <a:t>Pick a number </a:t>
            </a:r>
            <a:r>
              <a:rPr lang="en-GB" altLang="en-US" smtClean="0"/>
              <a:t>(1 person)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mtClean="0"/>
              <a:t>Pick a number (group)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mtClean="0"/>
              <a:t>Write a number (1 person)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mtClean="0"/>
              <a:t>Write a number (group)</a:t>
            </a:r>
          </a:p>
          <a:p>
            <a:pPr eaLnBrk="1" hangingPunct="1">
              <a:lnSpc>
                <a:spcPct val="90000"/>
              </a:lnSpc>
            </a:pPr>
            <a:endParaRPr lang="en-GB" altLang="en-US" smtClean="0"/>
          </a:p>
          <a:p>
            <a:pPr eaLnBrk="1" hangingPunct="1">
              <a:lnSpc>
                <a:spcPct val="90000"/>
              </a:lnSpc>
            </a:pPr>
            <a:endParaRPr lang="es-ES" altLang="en-US" sz="2600" smtClean="0"/>
          </a:p>
        </p:txBody>
      </p:sp>
      <p:pic>
        <p:nvPicPr>
          <p:cNvPr id="10247" name="coge260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565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coge2610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0686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escr2609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75" y="40052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escr2610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5085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cuan2609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6287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son 2609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0605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" fill="hold"/>
                                        <p:tgtEl>
                                          <p:spTgt spid="10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16" fill="hold"/>
                                        <p:tgtEl>
                                          <p:spTgt spid="10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73" fill="hold"/>
                                        <p:tgtEl>
                                          <p:spTgt spid="102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9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85" fill="hold"/>
                                        <p:tgtEl>
                                          <p:spTgt spid="10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5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09" fill="hold"/>
                                        <p:tgtEl>
                                          <p:spTgt spid="10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1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5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35" fill="hold"/>
                                        <p:tgtEl>
                                          <p:spTgt spid="102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2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5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8313" y="1628775"/>
            <a:ext cx="4038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Cero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Uno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Dos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Tres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Cuatro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Cinco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Seis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Siete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Ocho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Nueve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Diez</a:t>
            </a:r>
          </a:p>
        </p:txBody>
      </p:sp>
      <p:sp>
        <p:nvSpPr>
          <p:cNvPr id="3075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3438" y="1628775"/>
            <a:ext cx="4038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Zero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One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Two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Three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Four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Five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Six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Seven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Eight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Nine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Ten</a:t>
            </a:r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827088" y="260350"/>
            <a:ext cx="662463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3600"/>
              <a:t>P3-P5 - Block 2</a:t>
            </a:r>
            <a:br>
              <a:rPr lang="en-GB" altLang="en-US" sz="3600"/>
            </a:br>
            <a:r>
              <a:rPr lang="en-GB" altLang="en-US" sz="3600"/>
              <a:t>Key language (1): los números</a:t>
            </a:r>
          </a:p>
        </p:txBody>
      </p:sp>
      <p:pic>
        <p:nvPicPr>
          <p:cNvPr id="28678" name="uno246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13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dos2469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565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tres2469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924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cuat2469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3575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cinc2469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716338"/>
            <a:ext cx="30480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seis2469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149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siet2469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581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ocho2469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9418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nuev2484.wav">
            <a:hlinkClick r:id="" action="ppaction://media"/>
          </p:cNvPr>
          <p:cNvPicPr>
            <a:picLocks noChangeAspect="1" noChangeArrowheads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3736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diez2484.wav">
            <a:hlinkClick r:id="" action="ppaction://media"/>
          </p:cNvPr>
          <p:cNvPicPr>
            <a:picLocks noChangeAspect="1" noChangeArrowheads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7340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zero2484.wav">
            <a:hlinkClick r:id="" action="ppaction://media"/>
          </p:cNvPr>
          <p:cNvPicPr>
            <a:picLocks noChangeAspect="1" noChangeArrowheads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700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6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" fill="hold"/>
                                        <p:tgtEl>
                                          <p:spTgt spid="286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7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6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9" fill="hold"/>
                                        <p:tgtEl>
                                          <p:spTgt spid="286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7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6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45" fill="hold"/>
                                        <p:tgtEl>
                                          <p:spTgt spid="286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80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8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6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23" fill="hold"/>
                                        <p:tgtEl>
                                          <p:spTgt spid="286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81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8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6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9" fill="hold"/>
                                        <p:tgtEl>
                                          <p:spTgt spid="286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82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8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6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3" fill="hold"/>
                                        <p:tgtEl>
                                          <p:spTgt spid="286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83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8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6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74" fill="hold"/>
                                        <p:tgtEl>
                                          <p:spTgt spid="286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84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8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6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48" fill="hold"/>
                                        <p:tgtEl>
                                          <p:spTgt spid="286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85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85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6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4" fill="hold"/>
                                        <p:tgtEl>
                                          <p:spTgt spid="286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86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86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6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61" fill="hold"/>
                                        <p:tgtEl>
                                          <p:spTgt spid="286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87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8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6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942" fill="hold"/>
                                        <p:tgtEl>
                                          <p:spTgt spid="286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89"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8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smtClean="0"/>
              <a:t>P3-P5  - Block 2</a:t>
            </a:r>
            <a:br>
              <a:rPr lang="en-GB" altLang="en-US" sz="3600" smtClean="0"/>
            </a:br>
            <a:r>
              <a:rPr lang="en-GB" altLang="en-US" sz="3600" smtClean="0"/>
              <a:t> Key language (2): los numeros (cont.)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038600" cy="41338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Once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Doce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Trece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Catorce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Quince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Dieciséis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Diecisiete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Dieciocho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Diecinueve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Veinte</a:t>
            </a:r>
            <a:endParaRPr lang="en-GB" altLang="en-US" sz="2600" smtClean="0"/>
          </a:p>
        </p:txBody>
      </p:sp>
      <p:sp>
        <p:nvSpPr>
          <p:cNvPr id="4100" name="Content Placeholder 3"/>
          <p:cNvSpPr>
            <a:spLocks noGrp="1"/>
          </p:cNvSpPr>
          <p:nvPr>
            <p:ph sz="half" idx="4294967295"/>
          </p:nvPr>
        </p:nvSpPr>
        <p:spPr>
          <a:xfrm>
            <a:off x="4648200" y="1600200"/>
            <a:ext cx="4038600" cy="42767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Eleven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Twelve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Thirteen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Forteen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Fifteen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Sixteen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Seventeen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Eighteen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Nineteen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600" smtClean="0"/>
              <a:t>Twenty</a:t>
            </a:r>
          </a:p>
          <a:p>
            <a:pPr eaLnBrk="1" hangingPunct="1">
              <a:lnSpc>
                <a:spcPct val="80000"/>
              </a:lnSpc>
            </a:pPr>
            <a:endParaRPr lang="en-GB" altLang="en-US" sz="2600" smtClean="0"/>
          </a:p>
        </p:txBody>
      </p:sp>
      <p:pic>
        <p:nvPicPr>
          <p:cNvPr id="29701" name="once2484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6287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doce2484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0605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trec2484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4923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cato2484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85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quin2484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213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diec2484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644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diec2500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0767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diec2501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4370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diec2502.wav">
            <a:hlinkClick r:id="" action="ppaction://media"/>
          </p:cNvPr>
          <p:cNvPicPr>
            <a:picLocks noChangeAspect="1" noChangeArrowheads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8688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vien2500.wav">
            <a:hlinkClick r:id="" action="ppaction://media"/>
          </p:cNvPr>
          <p:cNvPicPr>
            <a:picLocks noChangeAspect="1" noChangeArrowheads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522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" fill="hold"/>
                                        <p:tgtEl>
                                          <p:spTgt spid="297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7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7" fill="hold"/>
                                        <p:tgtEl>
                                          <p:spTgt spid="297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7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10" fill="hold"/>
                                        <p:tgtEl>
                                          <p:spTgt spid="297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3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7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26" fill="hold"/>
                                        <p:tgtEl>
                                          <p:spTgt spid="297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4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7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26" fill="hold"/>
                                        <p:tgtEl>
                                          <p:spTgt spid="297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5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7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68" fill="hold"/>
                                        <p:tgtEl>
                                          <p:spTgt spid="297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6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6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7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97" fill="hold"/>
                                        <p:tgtEl>
                                          <p:spTgt spid="297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7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7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7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019" fill="hold"/>
                                        <p:tgtEl>
                                          <p:spTgt spid="297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8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7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55" fill="hold"/>
                                        <p:tgtEl>
                                          <p:spTgt spid="297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9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9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7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61" fill="hold"/>
                                        <p:tgtEl>
                                          <p:spTgt spid="297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10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Veintiuno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Veintidós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Veintitrés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Veinticuatro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Veinticinco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Veintiséis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Veintisiete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Veintiocho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Veintinueve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Treinta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Treinta y uno</a:t>
            </a:r>
            <a:endParaRPr lang="en-GB" altLang="en-US" sz="2400" smtClean="0"/>
          </a:p>
        </p:txBody>
      </p:sp>
      <p:sp>
        <p:nvSpPr>
          <p:cNvPr id="5123" name="Content Placeholder 3"/>
          <p:cNvSpPr>
            <a:spLocks noGrp="1"/>
          </p:cNvSpPr>
          <p:nvPr>
            <p:ph sz="half" idx="4294967295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Twenty one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Twenty two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Twenty three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Twenty four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Twenty five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Twenty six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Twenty seven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Twenty eight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Twenty nine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Thirty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400" smtClean="0"/>
              <a:t>Thirty one</a:t>
            </a:r>
          </a:p>
          <a:p>
            <a:pPr eaLnBrk="1" hangingPunct="1">
              <a:lnSpc>
                <a:spcPct val="80000"/>
              </a:lnSpc>
            </a:pPr>
            <a:endParaRPr lang="es-ES" altLang="en-US" sz="2400" smtClean="0"/>
          </a:p>
          <a:p>
            <a:pPr eaLnBrk="1" hangingPunct="1">
              <a:lnSpc>
                <a:spcPct val="80000"/>
              </a:lnSpc>
            </a:pPr>
            <a:endParaRPr lang="en-GB" altLang="en-US" sz="2400" smtClean="0"/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smtClean="0"/>
              <a:t>P3-P5  - Block 2</a:t>
            </a:r>
            <a:br>
              <a:rPr lang="en-GB" altLang="en-US" sz="3600" smtClean="0"/>
            </a:br>
            <a:r>
              <a:rPr lang="en-GB" altLang="en-US" sz="3600" smtClean="0"/>
              <a:t> Key language (3): los numeros (cont.)</a:t>
            </a:r>
          </a:p>
        </p:txBody>
      </p:sp>
      <p:pic>
        <p:nvPicPr>
          <p:cNvPr id="30726" name="vien250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6287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vien2501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989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vien2502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3495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vien2503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7813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vien2504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0686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vien2515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vien2516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7893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vien2517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149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vien2518.wav">
            <a:hlinkClick r:id="" action="ppaction://media"/>
          </p:cNvPr>
          <p:cNvPicPr>
            <a:picLocks noChangeAspect="1" noChangeArrowheads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581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trei2515.wav">
            <a:hlinkClick r:id="" action="ppaction://media"/>
          </p:cNvPr>
          <p:cNvPicPr>
            <a:picLocks noChangeAspect="1" noChangeArrowheads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9418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trei2516.wav">
            <a:hlinkClick r:id="" action="ppaction://media"/>
          </p:cNvPr>
          <p:cNvPicPr>
            <a:picLocks noChangeAspect="1" noChangeArrowheads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3006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" fill="hold"/>
                                        <p:tgtEl>
                                          <p:spTgt spid="307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2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2" fill="hold"/>
                                        <p:tgtEl>
                                          <p:spTgt spid="307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2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7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13" fill="hold"/>
                                        <p:tgtEl>
                                          <p:spTgt spid="307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2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74" fill="hold"/>
                                        <p:tgtEl>
                                          <p:spTgt spid="307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2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7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26" fill="hold"/>
                                        <p:tgtEl>
                                          <p:spTgt spid="307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0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3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7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97" fill="hold"/>
                                        <p:tgtEl>
                                          <p:spTgt spid="307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1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3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7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87" fill="hold"/>
                                        <p:tgtEl>
                                          <p:spTgt spid="307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2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3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7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13" fill="hold"/>
                                        <p:tgtEl>
                                          <p:spTgt spid="307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3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3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7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84" fill="hold"/>
                                        <p:tgtEl>
                                          <p:spTgt spid="307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4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3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7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39" fill="hold"/>
                                        <p:tgtEl>
                                          <p:spTgt spid="307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5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35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7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981" fill="hold"/>
                                        <p:tgtEl>
                                          <p:spTgt spid="307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6"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3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smtClean="0"/>
              <a:t>P3-P5  - Block 2</a:t>
            </a:r>
            <a:br>
              <a:rPr lang="en-GB" altLang="en-US" sz="3600" smtClean="0"/>
            </a:br>
            <a:r>
              <a:rPr lang="en-GB" altLang="en-US" sz="3600" smtClean="0"/>
              <a:t> Key language (4)</a:t>
            </a:r>
          </a:p>
        </p:txBody>
      </p:sp>
      <p:sp>
        <p:nvSpPr>
          <p:cNvPr id="614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557338"/>
            <a:ext cx="4038600" cy="4525962"/>
          </a:xfrm>
        </p:spPr>
        <p:txBody>
          <a:bodyPr/>
          <a:lstStyle/>
          <a:p>
            <a:pPr eaLnBrk="1" hangingPunct="1"/>
            <a:r>
              <a:rPr lang="es-ES" altLang="en-US" sz="2600" smtClean="0"/>
              <a:t>¿Cuántos años tienes?</a:t>
            </a:r>
          </a:p>
          <a:p>
            <a:pPr eaLnBrk="1" hangingPunct="1"/>
            <a:r>
              <a:rPr lang="es-ES" altLang="en-US" sz="2600" smtClean="0"/>
              <a:t>Tengo siete años</a:t>
            </a:r>
          </a:p>
          <a:p>
            <a:pPr eaLnBrk="1" hangingPunct="1"/>
            <a:r>
              <a:rPr lang="es-ES" altLang="en-US" sz="2600" smtClean="0"/>
              <a:t>¿Cuándo es tu cumpleaños?</a:t>
            </a:r>
          </a:p>
          <a:p>
            <a:pPr eaLnBrk="1" hangingPunct="1"/>
            <a:r>
              <a:rPr lang="es-ES" altLang="en-US" sz="2600" smtClean="0"/>
              <a:t>Mi cumpleaños es el catorce de mayo</a:t>
            </a:r>
          </a:p>
          <a:p>
            <a:pPr eaLnBrk="1" hangingPunct="1"/>
            <a:r>
              <a:rPr lang="es-ES" altLang="en-US" sz="2600" smtClean="0"/>
              <a:t>Cumpleaños Feliz </a:t>
            </a:r>
          </a:p>
          <a:p>
            <a:pPr eaLnBrk="1" hangingPunct="1"/>
            <a:r>
              <a:rPr lang="es-ES" altLang="en-US" sz="2600" smtClean="0"/>
              <a:t>¿Cuál es la fecha de hoy?</a:t>
            </a:r>
          </a:p>
          <a:p>
            <a:pPr eaLnBrk="1" hangingPunct="1"/>
            <a:r>
              <a:rPr lang="es-ES" altLang="en-US" sz="2600" smtClean="0"/>
              <a:t>Hoy es el 20 de marzo</a:t>
            </a:r>
          </a:p>
          <a:p>
            <a:pPr eaLnBrk="1" hangingPunct="1"/>
            <a:endParaRPr lang="es-ES" altLang="en-US" sz="2600" smtClean="0"/>
          </a:p>
          <a:p>
            <a:pPr eaLnBrk="1" hangingPunct="1">
              <a:buFont typeface="Arial" charset="0"/>
              <a:buNone/>
            </a:pPr>
            <a:endParaRPr lang="en-GB" altLang="en-US" sz="2600" smtClean="0"/>
          </a:p>
          <a:p>
            <a:pPr eaLnBrk="1" hangingPunct="1"/>
            <a:endParaRPr lang="en-GB" altLang="en-US" sz="2600" smtClean="0"/>
          </a:p>
        </p:txBody>
      </p:sp>
      <p:sp>
        <p:nvSpPr>
          <p:cNvPr id="6148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n-GB" altLang="en-US" sz="2600" smtClean="0"/>
              <a:t>How old are you?</a:t>
            </a:r>
          </a:p>
          <a:p>
            <a:pPr eaLnBrk="1" hangingPunct="1"/>
            <a:r>
              <a:rPr lang="en-GB" altLang="en-US" sz="2600" smtClean="0"/>
              <a:t>I’m 7 years-old</a:t>
            </a:r>
          </a:p>
          <a:p>
            <a:pPr eaLnBrk="1" hangingPunct="1"/>
            <a:r>
              <a:rPr lang="en-GB" altLang="en-US" sz="2600" smtClean="0"/>
              <a:t>When is your birthday?</a:t>
            </a:r>
          </a:p>
          <a:p>
            <a:pPr eaLnBrk="1" hangingPunct="1"/>
            <a:endParaRPr lang="en-GB" altLang="en-US" sz="2600" smtClean="0"/>
          </a:p>
          <a:p>
            <a:pPr eaLnBrk="1" hangingPunct="1"/>
            <a:r>
              <a:rPr lang="en-GB" altLang="en-US" sz="2600" smtClean="0"/>
              <a:t>My birthday is 14</a:t>
            </a:r>
            <a:r>
              <a:rPr lang="en-GB" altLang="en-US" sz="2600" baseline="30000" smtClean="0"/>
              <a:t>th</a:t>
            </a:r>
            <a:r>
              <a:rPr lang="en-GB" altLang="en-US" sz="2600" smtClean="0"/>
              <a:t> May</a:t>
            </a:r>
          </a:p>
          <a:p>
            <a:pPr eaLnBrk="1" hangingPunct="1"/>
            <a:endParaRPr lang="es-ES" altLang="en-US" sz="2600" smtClean="0"/>
          </a:p>
          <a:p>
            <a:pPr eaLnBrk="1" hangingPunct="1"/>
            <a:r>
              <a:rPr lang="es-ES" altLang="en-US" sz="2600" smtClean="0"/>
              <a:t>Happy birthday</a:t>
            </a:r>
          </a:p>
          <a:p>
            <a:pPr eaLnBrk="1" hangingPunct="1"/>
            <a:r>
              <a:rPr lang="es-ES" altLang="en-US" sz="2600" smtClean="0"/>
              <a:t>What´s today´s date?</a:t>
            </a:r>
          </a:p>
          <a:p>
            <a:pPr eaLnBrk="1" hangingPunct="1"/>
            <a:r>
              <a:rPr lang="es-ES" altLang="en-US" sz="2600" smtClean="0"/>
              <a:t>Today is 20th March</a:t>
            </a:r>
          </a:p>
          <a:p>
            <a:pPr eaLnBrk="1" hangingPunct="1"/>
            <a:endParaRPr lang="es-ES" altLang="en-US" sz="2600" smtClean="0"/>
          </a:p>
          <a:p>
            <a:pPr eaLnBrk="1" hangingPunct="1"/>
            <a:endParaRPr lang="es-ES" altLang="en-US" sz="2600" smtClean="0"/>
          </a:p>
          <a:p>
            <a:pPr eaLnBrk="1" hangingPunct="1"/>
            <a:endParaRPr lang="es-ES" altLang="en-US" sz="2600" smtClean="0"/>
          </a:p>
          <a:p>
            <a:pPr eaLnBrk="1" hangingPunct="1"/>
            <a:endParaRPr lang="es-ES" altLang="en-US" sz="2600" smtClean="0"/>
          </a:p>
          <a:p>
            <a:pPr eaLnBrk="1" hangingPunct="1"/>
            <a:endParaRPr lang="es-ES" altLang="en-US" sz="2600" smtClean="0"/>
          </a:p>
          <a:p>
            <a:pPr eaLnBrk="1" hangingPunct="1"/>
            <a:endParaRPr lang="en-GB" altLang="en-US" sz="2600" smtClean="0"/>
          </a:p>
          <a:p>
            <a:pPr eaLnBrk="1" hangingPunct="1"/>
            <a:endParaRPr lang="en-GB" altLang="en-US" sz="2600" smtClean="0"/>
          </a:p>
        </p:txBody>
      </p:sp>
      <p:pic>
        <p:nvPicPr>
          <p:cNvPr id="3079" name="Cuan2515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700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teng2515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13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cuan2516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997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es e2531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6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cump2531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365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cual2531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8688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es e2532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3736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45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99" fill="hold"/>
                                        <p:tgtEl>
                                          <p:spTgt spid="30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74" fill="hold"/>
                                        <p:tgtEl>
                                          <p:spTgt spid="30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35" fill="hold"/>
                                        <p:tgtEl>
                                          <p:spTgt spid="30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63" fill="hold"/>
                                        <p:tgtEl>
                                          <p:spTgt spid="30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989" fill="hold"/>
                                        <p:tgtEl>
                                          <p:spTgt spid="30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smtClean="0"/>
              <a:t>P3-P5  - Block 2</a:t>
            </a:r>
            <a:br>
              <a:rPr lang="en-GB" altLang="en-US" sz="3600" smtClean="0"/>
            </a:br>
            <a:r>
              <a:rPr lang="en-GB" altLang="en-US" sz="3600" smtClean="0"/>
              <a:t> Key language (5)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Escucha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Escuchad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Repite</a:t>
            </a:r>
            <a:endParaRPr lang="en-GB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Repetid</a:t>
            </a:r>
            <a:endParaRPr lang="en-GB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Otra vez</a:t>
            </a:r>
            <a:endParaRPr lang="en-GB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Escribe la fecha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Escribid la fecha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Levanta la mano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Levantad la mano</a:t>
            </a:r>
            <a:endParaRPr lang="en-GB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7538" y="1600200"/>
            <a:ext cx="4259262" cy="4525963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Listen (1 </a:t>
            </a:r>
            <a:r>
              <a:rPr lang="en-GB" dirty="0"/>
              <a:t>p</a:t>
            </a:r>
            <a:r>
              <a:rPr lang="en-GB" dirty="0" smtClean="0"/>
              <a:t>erson)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Listen (group)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Repeat (1 person)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Repeat (group)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Once more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Write the date (1 person)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Write the date (group)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err="1" smtClean="0"/>
              <a:t>Raise</a:t>
            </a:r>
            <a:r>
              <a:rPr lang="es-ES" dirty="0" smtClean="0"/>
              <a:t> </a:t>
            </a:r>
            <a:r>
              <a:rPr lang="es-ES" dirty="0" err="1" smtClean="0"/>
              <a:t>your</a:t>
            </a:r>
            <a:r>
              <a:rPr lang="es-ES" dirty="0" smtClean="0"/>
              <a:t> </a:t>
            </a:r>
            <a:r>
              <a:rPr lang="es-ES" dirty="0" err="1" smtClean="0"/>
              <a:t>hand</a:t>
            </a:r>
            <a:r>
              <a:rPr lang="es-ES" dirty="0" smtClean="0"/>
              <a:t> (1 </a:t>
            </a:r>
            <a:r>
              <a:rPr lang="es-ES" dirty="0" err="1" smtClean="0"/>
              <a:t>person</a:t>
            </a:r>
            <a:r>
              <a:rPr lang="es-ES" dirty="0" smtClean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err="1" smtClean="0"/>
              <a:t>Raise</a:t>
            </a:r>
            <a:r>
              <a:rPr lang="es-ES" dirty="0" smtClean="0"/>
              <a:t> </a:t>
            </a:r>
            <a:r>
              <a:rPr lang="es-ES" dirty="0" err="1" smtClean="0"/>
              <a:t>your</a:t>
            </a:r>
            <a:r>
              <a:rPr lang="es-ES" dirty="0" smtClean="0"/>
              <a:t> </a:t>
            </a:r>
            <a:r>
              <a:rPr lang="es-ES" dirty="0" err="1" smtClean="0"/>
              <a:t>hand</a:t>
            </a:r>
            <a:r>
              <a:rPr lang="es-ES" dirty="0" smtClean="0"/>
              <a:t> (</a:t>
            </a:r>
            <a:r>
              <a:rPr lang="es-ES" dirty="0" err="1" smtClean="0"/>
              <a:t>group</a:t>
            </a:r>
            <a:r>
              <a:rPr lang="es-ES" dirty="0" smtClean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" dirty="0" smtClean="0"/>
          </a:p>
        </p:txBody>
      </p:sp>
      <p:pic>
        <p:nvPicPr>
          <p:cNvPr id="4103" name="escu253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700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escu2532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205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leva2531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5013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leva2532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55165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repi2547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708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repe2547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1416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otra2547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644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escr2547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0767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escr2548.wav">
            <a:hlinkClick r:id="" action="ppaction://media"/>
          </p:cNvPr>
          <p:cNvPicPr>
            <a:picLocks noChangeAspect="1" noChangeArrowheads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581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" fill="hold"/>
                                        <p:tgtEl>
                                          <p:spTgt spid="4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9" fill="hold"/>
                                        <p:tgtEl>
                                          <p:spTgt spid="4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61" fill="hold"/>
                                        <p:tgtEl>
                                          <p:spTgt spid="4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30" fill="hold"/>
                                        <p:tgtEl>
                                          <p:spTgt spid="4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99" fill="hold"/>
                                        <p:tgtEl>
                                          <p:spTgt spid="4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7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60" fill="hold"/>
                                        <p:tgtEl>
                                          <p:spTgt spid="4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76" fill="hold"/>
                                        <p:tgtEl>
                                          <p:spTgt spid="4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9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896" fill="hold"/>
                                        <p:tgtEl>
                                          <p:spTgt spid="4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0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10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835" fill="hold"/>
                                        <p:tgtEl>
                                          <p:spTgt spid="4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1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smtClean="0"/>
              <a:t>P3-P5  - Block 2</a:t>
            </a:r>
            <a:br>
              <a:rPr lang="en-GB" altLang="en-US" sz="3600" smtClean="0"/>
            </a:br>
            <a:r>
              <a:rPr lang="en-GB" altLang="en-US" sz="3600" smtClean="0"/>
              <a:t> Key language (6): Uno de enero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2600" smtClean="0"/>
              <a:t>Vamos a cantar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600" smtClean="0"/>
              <a:t>La canción se llama “Uno de enero”</a:t>
            </a:r>
            <a:endParaRPr lang="en-GB" altLang="en-US" sz="2600" smtClean="0"/>
          </a:p>
          <a:p>
            <a:pPr eaLnBrk="1" hangingPunct="1">
              <a:lnSpc>
                <a:spcPct val="90000"/>
              </a:lnSpc>
            </a:pPr>
            <a:r>
              <a:rPr lang="en-GB" altLang="en-US" sz="2600" smtClean="0"/>
              <a:t>Vamos a cantar en ronda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600" smtClean="0"/>
              <a:t>M</a:t>
            </a:r>
            <a:r>
              <a:rPr lang="es-ES" altLang="en-US" sz="2600" smtClean="0"/>
              <a:t>írame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600" smtClean="0"/>
              <a:t>Miradme</a:t>
            </a:r>
          </a:p>
          <a:p>
            <a:pPr eaLnBrk="1" hangingPunct="1">
              <a:lnSpc>
                <a:spcPct val="90000"/>
              </a:lnSpc>
            </a:pPr>
            <a:endParaRPr lang="es-ES" altLang="en-US" sz="2600" smtClean="0"/>
          </a:p>
        </p:txBody>
      </p:sp>
      <p:sp>
        <p:nvSpPr>
          <p:cNvPr id="8196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2600" smtClean="0"/>
              <a:t>Let’s sing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600" smtClean="0"/>
              <a:t>The song is called “1</a:t>
            </a:r>
            <a:r>
              <a:rPr lang="en-GB" altLang="en-US" sz="2600" baseline="30000" smtClean="0"/>
              <a:t>st</a:t>
            </a:r>
            <a:r>
              <a:rPr lang="en-GB" altLang="en-US" sz="2600" smtClean="0"/>
              <a:t> January”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600" smtClean="0"/>
              <a:t>Let´s sing in a round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600" smtClean="0"/>
              <a:t>Look at me (1 person)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n-US" sz="2600" smtClean="0"/>
              <a:t>Look at me (group)</a:t>
            </a:r>
          </a:p>
          <a:p>
            <a:pPr eaLnBrk="1" hangingPunct="1">
              <a:lnSpc>
                <a:spcPct val="90000"/>
              </a:lnSpc>
            </a:pPr>
            <a:endParaRPr lang="en-GB" altLang="en-US" sz="2600" smtClean="0"/>
          </a:p>
        </p:txBody>
      </p:sp>
      <p:pic>
        <p:nvPicPr>
          <p:cNvPr id="5127" name="vamo254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700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la c2547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420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vamo2548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924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mira2562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3575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mira2563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7893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5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17" fill="hold"/>
                                        <p:tgtEl>
                                          <p:spTgt spid="5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75" fill="hold"/>
                                        <p:tgtEl>
                                          <p:spTgt spid="5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73" fill="hold"/>
                                        <p:tgtEl>
                                          <p:spTgt spid="5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3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85" fill="hold"/>
                                        <p:tgtEl>
                                          <p:spTgt spid="5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3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smtClean="0"/>
              <a:t>P3-P5  - Block 2</a:t>
            </a:r>
            <a:br>
              <a:rPr lang="en-GB" altLang="en-US" sz="3600" smtClean="0"/>
            </a:br>
            <a:r>
              <a:rPr lang="en-GB" altLang="en-US" sz="3600" smtClean="0"/>
              <a:t> Key language (7): Uno de enero (cont.)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Enero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Febrero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Marzo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Abril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Mayo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Junio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Julio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Agosto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Septiembre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Octubre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Noviembre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Diciembre </a:t>
            </a:r>
            <a:endParaRPr lang="en-GB" altLang="en-US" sz="2200" smtClean="0"/>
          </a:p>
        </p:txBody>
      </p:sp>
      <p:sp>
        <p:nvSpPr>
          <p:cNvPr id="9220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28775"/>
            <a:ext cx="4038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January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February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March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April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May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June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July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August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September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October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November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n-US" sz="2200" smtClean="0"/>
              <a:t>December</a:t>
            </a:r>
            <a:endParaRPr lang="en-GB" altLang="en-US" sz="2200" smtClean="0"/>
          </a:p>
        </p:txBody>
      </p:sp>
      <p:pic>
        <p:nvPicPr>
          <p:cNvPr id="7174" name="ener256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6287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febr2562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989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marz2562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3495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avri2562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6368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mayo2562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997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juni2562.wa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3575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juli2562.wa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644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aogu2562.wav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0052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oct2562.wav">
            <a:hlinkClick r:id="" action="ppaction://media"/>
          </p:cNvPr>
          <p:cNvPicPr>
            <a:picLocks noChangeAspect="1" noChangeArrowheads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652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nov2562.wav">
            <a:hlinkClick r:id="" action="ppaction://media"/>
          </p:cNvPr>
          <p:cNvPicPr>
            <a:picLocks noChangeAspect="1" noChangeArrowheads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5013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dec2578.wav">
            <a:hlinkClick r:id="" action="ppaction://media"/>
          </p:cNvPr>
          <p:cNvPicPr>
            <a:picLocks noChangeAspect="1" noChangeArrowheads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3736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sept2578.wav">
            <a:hlinkClick r:id="" action="ppaction://media"/>
          </p:cNvPr>
          <p:cNvPicPr>
            <a:picLocks noChangeAspect="1" noChangeArrowheads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365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" fill="hold"/>
                                        <p:tgtEl>
                                          <p:spTgt spid="7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1" fill="hold"/>
                                        <p:tgtEl>
                                          <p:spTgt spid="7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68" fill="hold"/>
                                        <p:tgtEl>
                                          <p:spTgt spid="7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29" fill="hold"/>
                                        <p:tgtEl>
                                          <p:spTgt spid="7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78" fill="hold"/>
                                        <p:tgtEl>
                                          <p:spTgt spid="7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8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65" fill="hold"/>
                                        <p:tgtEl>
                                          <p:spTgt spid="7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9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93" fill="hold"/>
                                        <p:tgtEl>
                                          <p:spTgt spid="7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0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06" fill="hold"/>
                                        <p:tgtEl>
                                          <p:spTgt spid="7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1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1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36" fill="hold"/>
                                        <p:tgtEl>
                                          <p:spTgt spid="7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2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2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07" fill="hold"/>
                                        <p:tgtEl>
                                          <p:spTgt spid="7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3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3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21" fill="hold"/>
                                        <p:tgtEl>
                                          <p:spTgt spid="7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4"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121" fill="hold"/>
                                        <p:tgtEl>
                                          <p:spTgt spid="7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5"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z="3600" smtClean="0"/>
              <a:t>P3-P5  - Block 2</a:t>
            </a:r>
            <a:br>
              <a:rPr lang="en-GB" altLang="en-US" sz="3600" smtClean="0"/>
            </a:br>
            <a:r>
              <a:rPr lang="en-GB" altLang="en-US" sz="3600" smtClean="0"/>
              <a:t> Key language (8): Un refrán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s-ES" altLang="en-US" smtClean="0"/>
              <a:t>Aprendemos un refrán</a:t>
            </a:r>
          </a:p>
          <a:p>
            <a:pPr eaLnBrk="1" hangingPunct="1"/>
            <a:r>
              <a:rPr lang="es-ES" altLang="en-US" smtClean="0"/>
              <a:t>Treinta días trae noviembre, con abril, junio y septiembre.</a:t>
            </a:r>
          </a:p>
          <a:p>
            <a:pPr eaLnBrk="1" hangingPunct="1"/>
            <a:r>
              <a:rPr lang="es-ES" altLang="en-US" smtClean="0"/>
              <a:t>Veintiocho sólo hay uno, </a:t>
            </a:r>
          </a:p>
          <a:p>
            <a:pPr eaLnBrk="1" hangingPunct="1"/>
            <a:r>
              <a:rPr lang="es-ES" altLang="en-US" smtClean="0"/>
              <a:t>Y los demás treinta y uno.</a:t>
            </a:r>
          </a:p>
          <a:p>
            <a:pPr eaLnBrk="1" hangingPunct="1"/>
            <a:endParaRPr lang="en-GB" altLang="en-US" smtClean="0"/>
          </a:p>
        </p:txBody>
      </p:sp>
      <p:sp>
        <p:nvSpPr>
          <p:cNvPr id="1024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28775"/>
            <a:ext cx="4038600" cy="4525963"/>
          </a:xfrm>
        </p:spPr>
        <p:txBody>
          <a:bodyPr/>
          <a:lstStyle/>
          <a:p>
            <a:pPr eaLnBrk="1" hangingPunct="1"/>
            <a:r>
              <a:rPr lang="es-ES" altLang="en-US" smtClean="0"/>
              <a:t>Let´s learn a rhyme</a:t>
            </a:r>
          </a:p>
          <a:p>
            <a:pPr eaLnBrk="1" hangingPunct="1"/>
            <a:r>
              <a:rPr lang="en-GB" altLang="en-US" smtClean="0"/>
              <a:t>Thirty days brings November, April, June and September.</a:t>
            </a:r>
          </a:p>
          <a:p>
            <a:pPr eaLnBrk="1" hangingPunct="1"/>
            <a:r>
              <a:rPr lang="en-GB" altLang="en-US" smtClean="0"/>
              <a:t>There is only with twenty-eight,</a:t>
            </a:r>
          </a:p>
          <a:p>
            <a:pPr eaLnBrk="1" hangingPunct="1"/>
            <a:r>
              <a:rPr lang="en-GB" altLang="en-US" smtClean="0"/>
              <a:t>And the others thirty-one.</a:t>
            </a:r>
          </a:p>
        </p:txBody>
      </p:sp>
      <p:pic>
        <p:nvPicPr>
          <p:cNvPr id="8198" name="apre2578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700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30 d2578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636838"/>
            <a:ext cx="360363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28 s2578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7893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y lo2578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0847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1" fill="hold"/>
                                        <p:tgtEl>
                                          <p:spTgt spid="8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59" fill="hold"/>
                                        <p:tgtEl>
                                          <p:spTgt spid="8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54" fill="hold"/>
                                        <p:tgtEl>
                                          <p:spTgt spid="8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0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11" fill="hold"/>
                                        <p:tgtEl>
                                          <p:spTgt spid="8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1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502</Words>
  <Application>Microsoft Office PowerPoint</Application>
  <PresentationFormat>On-screen Show (4:3)</PresentationFormat>
  <Paragraphs>197</Paragraphs>
  <Slides>11</Slides>
  <Notes>0</Notes>
  <HiddenSlides>0</HiddenSlides>
  <MMClips>83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Calibri</vt:lpstr>
      <vt:lpstr>Arial</vt:lpstr>
      <vt:lpstr>Office Theme</vt:lpstr>
      <vt:lpstr>Spanish 1+2 Pilot at  St Elizabeth’s Primary School</vt:lpstr>
      <vt:lpstr>PowerPoint Presentation</vt:lpstr>
      <vt:lpstr>P3-P5  - Block 2  Key language (2): los numeros (cont.)</vt:lpstr>
      <vt:lpstr>P3-P5  - Block 2  Key language (3): los numeros (cont.)</vt:lpstr>
      <vt:lpstr>P3-P5  - Block 2  Key language (4)</vt:lpstr>
      <vt:lpstr>P3-P5  - Block 2  Key language (5)</vt:lpstr>
      <vt:lpstr>P3-P5  - Block 2  Key language (6): Uno de enero</vt:lpstr>
      <vt:lpstr>P3-P5  - Block 2  Key language (7): Uno de enero (cont.)</vt:lpstr>
      <vt:lpstr>P3-P5  - Block 2  Key language (8): Un refrán</vt:lpstr>
      <vt:lpstr>P3-P5  - Block 2  Key language (9): El triángulo mágico</vt:lpstr>
      <vt:lpstr>P3-P5  - Block 2  Key language (9): El triángulo mágico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Spanish 1+2 Iniciative Pilot</dc:title>
  <dc:creator>anchiwi</dc:creator>
  <cp:lastModifiedBy>Hass</cp:lastModifiedBy>
  <cp:revision>20</cp:revision>
  <dcterms:created xsi:type="dcterms:W3CDTF">2013-01-08T22:58:15Z</dcterms:created>
  <dcterms:modified xsi:type="dcterms:W3CDTF">2014-08-01T11:45:01Z</dcterms:modified>
</cp:coreProperties>
</file>