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9" r:id="rId2"/>
    <p:sldId id="270" r:id="rId3"/>
    <p:sldId id="271" r:id="rId4"/>
    <p:sldId id="272" r:id="rId5"/>
    <p:sldId id="267" r:id="rId6"/>
    <p:sldId id="273" r:id="rId7"/>
    <p:sldId id="268" r:id="rId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938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22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smtClean="0"/>
              <a:t>Click to edit Master text styles</a:t>
            </a:r>
          </a:p>
          <a:p>
            <a:pPr lvl="1"/>
            <a:r>
              <a:rPr lang="en-GB" altLang="en-US" noProof="0" smtClean="0"/>
              <a:t>Second level</a:t>
            </a:r>
          </a:p>
          <a:p>
            <a:pPr lvl="2"/>
            <a:r>
              <a:rPr lang="en-GB" altLang="en-US" noProof="0" smtClean="0"/>
              <a:t>Third level</a:t>
            </a:r>
          </a:p>
          <a:p>
            <a:pPr lvl="3"/>
            <a:r>
              <a:rPr lang="en-GB" altLang="en-US" noProof="0" smtClean="0"/>
              <a:t>Fourth level</a:t>
            </a:r>
          </a:p>
          <a:p>
            <a:pPr lvl="4"/>
            <a:r>
              <a:rPr lang="en-GB" alt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6185082-B3D0-4F5E-8DC8-E14E9BAD4A3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46723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E97A3-5BCB-4B95-83AF-81748510E70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35335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47FD3-9F88-4C75-B5C9-257891B3B57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7727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8D180-033D-410F-B3EF-5E2EF8452D8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307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3B4BB-7235-47D5-A028-7095D04DFAB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4604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83E8D-634B-4FEC-8375-783DEE1AAC1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46370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9FAB3-8236-41B8-908C-3970AC5CF1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079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963F2-C863-4BD6-9FAE-913342EBE1F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8016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B7245-C564-4309-ACD4-73A0AC94C2D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3041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963E4-9245-4B6A-A38F-1916905A67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5542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F1087-C095-45DF-9B23-A7D03D1F3C6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770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1107-19DD-49A1-927C-3DFEB4B9633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9576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9627B0C-968A-4267-A2F9-AC2236E9A7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audio" Target="../media/media13.WAV"/><Relationship Id="rId3" Type="http://schemas.microsoft.com/office/2007/relationships/media" Target="../media/media2.WAV"/><Relationship Id="rId21" Type="http://schemas.microsoft.com/office/2007/relationships/media" Target="../media/media11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microsoft.com/office/2007/relationships/media" Target="../media/media13.WAV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audio" Target="../media/media12.WAV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microsoft.com/office/2007/relationships/media" Target="../media/media12.WAV"/><Relationship Id="rId28" Type="http://schemas.openxmlformats.org/officeDocument/2006/relationships/image" Target="../media/image1.png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audio" Target="../media/media11.WAV"/><Relationship Id="rId27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WAV"/><Relationship Id="rId13" Type="http://schemas.microsoft.com/office/2007/relationships/media" Target="../media/media20.WAV"/><Relationship Id="rId18" Type="http://schemas.openxmlformats.org/officeDocument/2006/relationships/audio" Target="../media/media22.WAV"/><Relationship Id="rId3" Type="http://schemas.microsoft.com/office/2007/relationships/media" Target="../media/media15.WAV"/><Relationship Id="rId7" Type="http://schemas.microsoft.com/office/2007/relationships/media" Target="../media/media17.WAV"/><Relationship Id="rId12" Type="http://schemas.openxmlformats.org/officeDocument/2006/relationships/audio" Target="../media/media19.WAV"/><Relationship Id="rId17" Type="http://schemas.microsoft.com/office/2007/relationships/media" Target="../media/media22.WAV"/><Relationship Id="rId2" Type="http://schemas.openxmlformats.org/officeDocument/2006/relationships/audio" Target="../media/media14.WAV"/><Relationship Id="rId16" Type="http://schemas.openxmlformats.org/officeDocument/2006/relationships/audio" Target="../media/media21.WAV"/><Relationship Id="rId20" Type="http://schemas.openxmlformats.org/officeDocument/2006/relationships/image" Target="../media/image1.png"/><Relationship Id="rId1" Type="http://schemas.microsoft.com/office/2007/relationships/media" Target="../media/media14.WAV"/><Relationship Id="rId6" Type="http://schemas.openxmlformats.org/officeDocument/2006/relationships/audio" Target="../media/media16.WAV"/><Relationship Id="rId11" Type="http://schemas.microsoft.com/office/2007/relationships/media" Target="../media/media19.WAV"/><Relationship Id="rId5" Type="http://schemas.microsoft.com/office/2007/relationships/media" Target="../media/media16.WAV"/><Relationship Id="rId15" Type="http://schemas.microsoft.com/office/2007/relationships/media" Target="../media/media21.WAV"/><Relationship Id="rId10" Type="http://schemas.openxmlformats.org/officeDocument/2006/relationships/audio" Target="../media/media18.WAV"/><Relationship Id="rId19" Type="http://schemas.openxmlformats.org/officeDocument/2006/relationships/slideLayout" Target="../slideLayouts/slideLayout4.xml"/><Relationship Id="rId4" Type="http://schemas.openxmlformats.org/officeDocument/2006/relationships/audio" Target="../media/media15.WAV"/><Relationship Id="rId9" Type="http://schemas.microsoft.com/office/2007/relationships/media" Target="../media/media18.WAV"/><Relationship Id="rId14" Type="http://schemas.openxmlformats.org/officeDocument/2006/relationships/audio" Target="../media/media20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WAV"/><Relationship Id="rId13" Type="http://schemas.microsoft.com/office/2007/relationships/media" Target="../media/media28.WAV"/><Relationship Id="rId18" Type="http://schemas.openxmlformats.org/officeDocument/2006/relationships/audio" Target="../media/media30.WAV"/><Relationship Id="rId26" Type="http://schemas.openxmlformats.org/officeDocument/2006/relationships/audio" Target="../media/media34.WAV"/><Relationship Id="rId3" Type="http://schemas.microsoft.com/office/2007/relationships/media" Target="../media/media23.WAV"/><Relationship Id="rId21" Type="http://schemas.microsoft.com/office/2007/relationships/media" Target="../media/media32.WAV"/><Relationship Id="rId7" Type="http://schemas.microsoft.com/office/2007/relationships/media" Target="../media/media25.WAV"/><Relationship Id="rId12" Type="http://schemas.openxmlformats.org/officeDocument/2006/relationships/audio" Target="../media/media27.WAV"/><Relationship Id="rId17" Type="http://schemas.microsoft.com/office/2007/relationships/media" Target="../media/media30.WAV"/><Relationship Id="rId25" Type="http://schemas.microsoft.com/office/2007/relationships/media" Target="../media/media34.WAV"/><Relationship Id="rId2" Type="http://schemas.openxmlformats.org/officeDocument/2006/relationships/audio" Target="../media/media1.WAV"/><Relationship Id="rId16" Type="http://schemas.openxmlformats.org/officeDocument/2006/relationships/audio" Target="../media/media29.WAV"/><Relationship Id="rId20" Type="http://schemas.openxmlformats.org/officeDocument/2006/relationships/audio" Target="../media/media31.WAV"/><Relationship Id="rId1" Type="http://schemas.microsoft.com/office/2007/relationships/media" Target="../media/media1.WAV"/><Relationship Id="rId6" Type="http://schemas.openxmlformats.org/officeDocument/2006/relationships/audio" Target="../media/media24.WAV"/><Relationship Id="rId11" Type="http://schemas.microsoft.com/office/2007/relationships/media" Target="../media/media27.WAV"/><Relationship Id="rId24" Type="http://schemas.openxmlformats.org/officeDocument/2006/relationships/audio" Target="../media/media33.WAV"/><Relationship Id="rId5" Type="http://schemas.microsoft.com/office/2007/relationships/media" Target="../media/media24.WAV"/><Relationship Id="rId15" Type="http://schemas.microsoft.com/office/2007/relationships/media" Target="../media/media29.WAV"/><Relationship Id="rId23" Type="http://schemas.microsoft.com/office/2007/relationships/media" Target="../media/media33.WAV"/><Relationship Id="rId28" Type="http://schemas.openxmlformats.org/officeDocument/2006/relationships/image" Target="../media/image1.png"/><Relationship Id="rId10" Type="http://schemas.openxmlformats.org/officeDocument/2006/relationships/audio" Target="../media/media26.WAV"/><Relationship Id="rId19" Type="http://schemas.microsoft.com/office/2007/relationships/media" Target="../media/media31.WAV"/><Relationship Id="rId4" Type="http://schemas.openxmlformats.org/officeDocument/2006/relationships/audio" Target="../media/media23.WAV"/><Relationship Id="rId9" Type="http://schemas.microsoft.com/office/2007/relationships/media" Target="../media/media26.WAV"/><Relationship Id="rId14" Type="http://schemas.openxmlformats.org/officeDocument/2006/relationships/audio" Target="../media/media28.WAV"/><Relationship Id="rId22" Type="http://schemas.openxmlformats.org/officeDocument/2006/relationships/audio" Target="../media/media32.WAV"/><Relationship Id="rId27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8.WAV"/><Relationship Id="rId3" Type="http://schemas.microsoft.com/office/2007/relationships/media" Target="../media/media36.WAV"/><Relationship Id="rId7" Type="http://schemas.microsoft.com/office/2007/relationships/media" Target="../media/media38.WAV"/><Relationship Id="rId12" Type="http://schemas.openxmlformats.org/officeDocument/2006/relationships/image" Target="../media/image1.pn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audio" Target="../media/media37.WAV"/><Relationship Id="rId11" Type="http://schemas.openxmlformats.org/officeDocument/2006/relationships/slideLayout" Target="../slideLayouts/slideLayout4.xml"/><Relationship Id="rId5" Type="http://schemas.microsoft.com/office/2007/relationships/media" Target="../media/media37.WAV"/><Relationship Id="rId10" Type="http://schemas.openxmlformats.org/officeDocument/2006/relationships/audio" Target="../media/media39.WAV"/><Relationship Id="rId4" Type="http://schemas.openxmlformats.org/officeDocument/2006/relationships/audio" Target="../media/media36.WAV"/><Relationship Id="rId9" Type="http://schemas.microsoft.com/office/2007/relationships/media" Target="../media/media39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41.WAV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audio" Target="../media/media42.WAV"/><Relationship Id="rId5" Type="http://schemas.microsoft.com/office/2007/relationships/media" Target="../media/media42.WAV"/><Relationship Id="rId4" Type="http://schemas.openxmlformats.org/officeDocument/2006/relationships/audio" Target="../media/media4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6.WAV"/><Relationship Id="rId13" Type="http://schemas.microsoft.com/office/2007/relationships/media" Target="../media/media49.WAV"/><Relationship Id="rId18" Type="http://schemas.openxmlformats.org/officeDocument/2006/relationships/image" Target="../media/image1.png"/><Relationship Id="rId3" Type="http://schemas.microsoft.com/office/2007/relationships/media" Target="../media/media44.WAV"/><Relationship Id="rId7" Type="http://schemas.microsoft.com/office/2007/relationships/media" Target="../media/media46.WAV"/><Relationship Id="rId12" Type="http://schemas.openxmlformats.org/officeDocument/2006/relationships/audio" Target="../media/media48.WAV"/><Relationship Id="rId17" Type="http://schemas.openxmlformats.org/officeDocument/2006/relationships/slideLayout" Target="../slideLayouts/slideLayout4.xml"/><Relationship Id="rId2" Type="http://schemas.openxmlformats.org/officeDocument/2006/relationships/audio" Target="../media/media43.WAV"/><Relationship Id="rId16" Type="http://schemas.openxmlformats.org/officeDocument/2006/relationships/audio" Target="../media/media50.WAV"/><Relationship Id="rId1" Type="http://schemas.microsoft.com/office/2007/relationships/media" Target="../media/media43.WAV"/><Relationship Id="rId6" Type="http://schemas.openxmlformats.org/officeDocument/2006/relationships/audio" Target="../media/media45.WAV"/><Relationship Id="rId11" Type="http://schemas.microsoft.com/office/2007/relationships/media" Target="../media/media48.WAV"/><Relationship Id="rId5" Type="http://schemas.microsoft.com/office/2007/relationships/media" Target="../media/media45.WAV"/><Relationship Id="rId15" Type="http://schemas.microsoft.com/office/2007/relationships/media" Target="../media/media50.WAV"/><Relationship Id="rId10" Type="http://schemas.openxmlformats.org/officeDocument/2006/relationships/audio" Target="../media/media47.WAV"/><Relationship Id="rId4" Type="http://schemas.openxmlformats.org/officeDocument/2006/relationships/audio" Target="../media/media44.WAV"/><Relationship Id="rId9" Type="http://schemas.microsoft.com/office/2007/relationships/media" Target="../media/media47.WAV"/><Relationship Id="rId14" Type="http://schemas.openxmlformats.org/officeDocument/2006/relationships/audio" Target="../media/media4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3860800"/>
            <a:ext cx="7772400" cy="1803400"/>
          </a:xfrm>
        </p:spPr>
        <p:txBody>
          <a:bodyPr/>
          <a:lstStyle/>
          <a:p>
            <a:pPr eaLnBrk="1" hangingPunct="1"/>
            <a:r>
              <a:rPr lang="en-GB" altLang="en-US" sz="3200" smtClean="0">
                <a:latin typeface="Calibri" pitchFamily="34" charset="0"/>
              </a:rPr>
              <a:t>P6-P7, Block 2</a:t>
            </a:r>
            <a:br>
              <a:rPr lang="en-GB" altLang="en-US" sz="3200" smtClean="0">
                <a:latin typeface="Calibri" pitchFamily="34" charset="0"/>
              </a:rPr>
            </a:br>
            <a:r>
              <a:rPr lang="en-GB" altLang="en-US" sz="3200" smtClean="0">
                <a:latin typeface="Calibri" pitchFamily="34" charset="0"/>
              </a:rPr>
              <a:t>Instructions for games </a:t>
            </a:r>
            <a:br>
              <a:rPr lang="en-GB" altLang="en-US" sz="3200" smtClean="0">
                <a:latin typeface="Calibri" pitchFamily="34" charset="0"/>
              </a:rPr>
            </a:br>
            <a:endParaRPr lang="en-GB" altLang="en-US" sz="3200" smtClean="0">
              <a:latin typeface="Calibri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498600" y="1844675"/>
            <a:ext cx="6173788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 b="1">
                <a:latin typeface="Calibri" pitchFamily="34" charset="0"/>
              </a:rPr>
              <a:t>French 1+2 Pilot at </a:t>
            </a:r>
            <a:br>
              <a:rPr lang="en-GB" altLang="en-US" sz="4400" b="1">
                <a:latin typeface="Calibri" pitchFamily="34" charset="0"/>
              </a:rPr>
            </a:br>
            <a:r>
              <a:rPr lang="en-GB" altLang="en-US" sz="4400" b="1">
                <a:latin typeface="Calibri" pitchFamily="34" charset="0"/>
              </a:rPr>
              <a:t> Langlands</a:t>
            </a:r>
            <a:r>
              <a:rPr lang="en-GB" altLang="en-US" sz="1800"/>
              <a:t> </a:t>
            </a:r>
            <a:r>
              <a:rPr lang="en-GB" altLang="en-US" sz="4400" b="1">
                <a:latin typeface="Calibri" pitchFamily="34" charset="0"/>
              </a:rPr>
              <a:t>Primary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81075"/>
            <a:ext cx="4038600" cy="52181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Un jeu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Elimination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Levez-vous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Faites un cercle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Ecoutez bien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Moi : 1, 2, 3 ou 1, 2 ou 1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John à toi : 4,5,6 ou 4,5 ou 4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Maximum 3 nombres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Minimum 1 nombre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Marie : 7,8,9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Louise: 10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Marc : 11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Marc, éliminé, au revoir!</a:t>
            </a:r>
            <a:r>
              <a:rPr lang="fr-FR" altLang="en-US" sz="2200" smtClean="0">
                <a:latin typeface="Century Gothic" pitchFamily="34" charset="0"/>
              </a:rPr>
              <a:t> </a:t>
            </a:r>
            <a:endParaRPr lang="en-GB" altLang="en-US" sz="2200" smtClean="0">
              <a:latin typeface="Century Gothic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356100" y="981075"/>
            <a:ext cx="4787900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z="2200" smtClean="0">
                <a:latin typeface="Calibri" pitchFamily="34" charset="0"/>
              </a:rPr>
              <a:t>A game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200" smtClean="0">
                <a:latin typeface="Calibri" pitchFamily="34" charset="0"/>
              </a:rPr>
              <a:t>Eliminations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200" smtClean="0">
                <a:latin typeface="Calibri" pitchFamily="34" charset="0"/>
              </a:rPr>
              <a:t>Stand up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200" smtClean="0">
                <a:latin typeface="Calibri" pitchFamily="34" charset="0"/>
              </a:rPr>
              <a:t>Make a circle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200" smtClean="0">
                <a:latin typeface="Calibri" pitchFamily="34" charset="0"/>
              </a:rPr>
              <a:t>Listen carefully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200" smtClean="0">
                <a:latin typeface="Calibri" pitchFamily="34" charset="0"/>
              </a:rPr>
              <a:t>Me: 1, 2, 3 or 1, 2 or 1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200" smtClean="0">
                <a:latin typeface="Calibri" pitchFamily="34" charset="0"/>
              </a:rPr>
              <a:t>John, your turn : 4, 5,6 ou 4, 5 ou 4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200" smtClean="0">
                <a:latin typeface="Calibri" pitchFamily="34" charset="0"/>
              </a:rPr>
              <a:t>Maximum 3 numbers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200" smtClean="0">
                <a:latin typeface="Calibri" pitchFamily="34" charset="0"/>
              </a:rPr>
              <a:t>Minimum 1 number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Marie : 7,8,9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Louise 10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Marc : 11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Marc, you are out! Good bye! </a:t>
            </a:r>
            <a:r>
              <a:rPr lang="en-GB" altLang="en-US" sz="2200" smtClean="0">
                <a:latin typeface="Calibri" pitchFamily="34" charset="0"/>
              </a:rPr>
              <a:t>(as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200" smtClean="0">
                <a:latin typeface="Calibri" pitchFamily="34" charset="0"/>
              </a:rPr>
              <a:t>Marc sits down).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200" smtClean="0">
                <a:latin typeface="Calibri" pitchFamily="34" charset="0"/>
              </a:rPr>
              <a:t> 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b="1" smtClean="0">
                <a:latin typeface="Calibri" pitchFamily="34" charset="0"/>
              </a:rPr>
              <a:t>Game of Elimination</a:t>
            </a:r>
            <a:r>
              <a:rPr lang="fr-FR" altLang="en-US" b="1" smtClean="0">
                <a:latin typeface="Century Gothic" pitchFamily="34" charset="0"/>
              </a:rPr>
              <a:t> </a:t>
            </a:r>
            <a:br>
              <a:rPr lang="fr-FR" altLang="en-US" b="1" smtClean="0">
                <a:latin typeface="Century Gothic" pitchFamily="34" charset="0"/>
              </a:rPr>
            </a:br>
            <a:endParaRPr lang="en-GB" altLang="en-US" b="1" smtClean="0">
              <a:latin typeface="Century Gothic" pitchFamily="34" charset="0"/>
            </a:endParaRPr>
          </a:p>
        </p:txBody>
      </p:sp>
      <p:pic>
        <p:nvPicPr>
          <p:cNvPr id="19461" name="un j151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elim1513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341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leve1513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fait1513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989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ecou1513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349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moi 1513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6368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john1528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99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maxi1528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7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mini1528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716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mary1528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40608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loui1528.wav">
            <a:hlinkClick r:id="" action="ppaction://media"/>
          </p:cNvPr>
          <p:cNvPicPr>
            <a:picLocks noChangeAspect="1" noChangeArrowheads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4365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marc1528.wav">
            <a:hlinkClick r:id="" action="ppaction://media"/>
          </p:cNvPr>
          <p:cNvPicPr>
            <a:picLocks noChangeAspect="1" noChangeArrowheads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08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marc1529.wav">
            <a:hlinkClick r:id="" action="ppaction://media"/>
          </p:cNvPr>
          <p:cNvPicPr>
            <a:picLocks noChangeAspect="1" noChangeArrowheads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013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" fill="hold"/>
                                        <p:tgtEl>
                                          <p:spTgt spid="194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6" fill="hold"/>
                                        <p:tgtEl>
                                          <p:spTgt spid="194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194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58" fill="hold"/>
                                        <p:tgtEl>
                                          <p:spTgt spid="194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4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22" fill="hold"/>
                                        <p:tgtEl>
                                          <p:spTgt spid="194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5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620" fill="hold"/>
                                        <p:tgtEl>
                                          <p:spTgt spid="194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6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94" fill="hold"/>
                                        <p:tgtEl>
                                          <p:spTgt spid="194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7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7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332" fill="hold"/>
                                        <p:tgtEl>
                                          <p:spTgt spid="194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8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157" fill="hold"/>
                                        <p:tgtEl>
                                          <p:spTgt spid="19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9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9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442" fill="hold"/>
                                        <p:tgtEl>
                                          <p:spTgt spid="194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0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7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4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760" fill="hold"/>
                                        <p:tgtEl>
                                          <p:spTgt spid="194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1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71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313" fill="hold"/>
                                        <p:tgtEl>
                                          <p:spTgt spid="19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2"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72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343" fill="hold"/>
                                        <p:tgtEl>
                                          <p:spTgt spid="194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3"/>
                  </p:tgtEl>
                </p:cond>
              </p:nextCondLst>
            </p:seq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7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4038600" cy="49704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fr-FR" altLang="en-US" sz="1600" u="sng" smtClean="0">
              <a:latin typeface="Century Gothic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Un jeu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Le jeu des 4 coins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Regardez les cartes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Et répétez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Ecoutez la musique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Dansez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Quand la musique s’arrête,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en-US" sz="2400" smtClean="0">
                <a:latin typeface="Calibri" pitchFamily="34" charset="0"/>
              </a:rPr>
              <a:t>choisissez une carte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Le groupe sous la carte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en-US" sz="2400" smtClean="0">
                <a:latin typeface="Calibri" pitchFamily="34" charset="0"/>
              </a:rPr>
              <a:t>numéro 5, comptez de 5 à 0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5,4,3,2,1,0 Bravo!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400" smtClean="0">
              <a:latin typeface="Calibri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765175"/>
            <a:ext cx="4643437" cy="5000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400" smtClean="0">
              <a:latin typeface="Century Gothic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400" smtClean="0">
              <a:latin typeface="Century Gothic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400" smtClean="0">
              <a:latin typeface="Century Gothic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A game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The 4 corners game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Look at the cards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And repeat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Listen to the music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Dance around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When the music stops, choose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400" smtClean="0">
                <a:latin typeface="Calibri" pitchFamily="34" charset="0"/>
              </a:rPr>
              <a:t>one card to stand under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Group of pupils near the called out number have to count from that number down to zero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5,4,3,2,1,0, well done!</a:t>
            </a:r>
          </a:p>
          <a:p>
            <a:pPr eaLnBrk="1" hangingPunct="1">
              <a:lnSpc>
                <a:spcPct val="80000"/>
              </a:lnSpc>
            </a:pPr>
            <a:endParaRPr lang="en-GB" altLang="en-US" sz="2400" smtClean="0">
              <a:latin typeface="Calibri" pitchFamily="34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b="1" smtClean="0">
                <a:latin typeface="Century Gothic" pitchFamily="34" charset="0"/>
              </a:rPr>
              <a:t/>
            </a:r>
            <a:br>
              <a:rPr lang="fr-FR" altLang="en-US" b="1" smtClean="0">
                <a:latin typeface="Century Gothic" pitchFamily="34" charset="0"/>
              </a:rPr>
            </a:br>
            <a:r>
              <a:rPr lang="fr-FR" altLang="en-US" b="1" smtClean="0">
                <a:latin typeface="Century Gothic" pitchFamily="34" charset="0"/>
              </a:rPr>
              <a:t/>
            </a:r>
            <a:br>
              <a:rPr lang="fr-FR" altLang="en-US" b="1" smtClean="0">
                <a:latin typeface="Century Gothic" pitchFamily="34" charset="0"/>
              </a:rPr>
            </a:br>
            <a:r>
              <a:rPr lang="fr-FR" altLang="en-US" b="1" smtClean="0">
                <a:latin typeface="Calibri" pitchFamily="34" charset="0"/>
              </a:rPr>
              <a:t>Four</a:t>
            </a:r>
            <a:r>
              <a:rPr lang="fr-FR" altLang="en-US" b="1" smtClean="0">
                <a:latin typeface="Century Gothic" pitchFamily="34" charset="0"/>
              </a:rPr>
              <a:t> </a:t>
            </a:r>
            <a:r>
              <a:rPr lang="fr-FR" altLang="en-US" b="1" smtClean="0">
                <a:latin typeface="Calibri" pitchFamily="34" charset="0"/>
              </a:rPr>
              <a:t>corners game</a:t>
            </a:r>
            <a:br>
              <a:rPr lang="fr-FR" altLang="en-US" b="1" smtClean="0">
                <a:latin typeface="Calibri" pitchFamily="34" charset="0"/>
              </a:rPr>
            </a:br>
            <a:endParaRPr lang="en-GB" altLang="en-US" b="1" smtClean="0">
              <a:latin typeface="Calibri" pitchFamily="34" charset="0"/>
            </a:endParaRPr>
          </a:p>
        </p:txBody>
      </p:sp>
      <p:pic>
        <p:nvPicPr>
          <p:cNvPr id="20485" name="le j152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9161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rega1544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764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et r1544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6368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ecou1544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99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danc1544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quan1544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149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le g1544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7974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5 a 1544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22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un j1544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557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" fill="hold"/>
                                        <p:tgtEl>
                                          <p:spTgt spid="204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9" fill="hold"/>
                                        <p:tgtEl>
                                          <p:spTgt spid="204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6" fill="hold"/>
                                        <p:tgtEl>
                                          <p:spTgt spid="204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59" fill="hold"/>
                                        <p:tgtEl>
                                          <p:spTgt spid="204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4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47" fill="hold"/>
                                        <p:tgtEl>
                                          <p:spTgt spid="204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268" fill="hold"/>
                                        <p:tgtEl>
                                          <p:spTgt spid="204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0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405" fill="hold"/>
                                        <p:tgtEl>
                                          <p:spTgt spid="204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1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735" fill="hold"/>
                                        <p:tgtEl>
                                          <p:spTgt spid="204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2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53" fill="hold"/>
                                        <p:tgtEl>
                                          <p:spTgt spid="20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3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n-US" b="1" smtClean="0">
                <a:latin typeface="Century Gothic" pitchFamily="34" charset="0"/>
              </a:rPr>
              <a:t/>
            </a:r>
            <a:br>
              <a:rPr lang="fr-FR" altLang="en-US" b="1" smtClean="0">
                <a:latin typeface="Century Gothic" pitchFamily="34" charset="0"/>
              </a:rPr>
            </a:br>
            <a:r>
              <a:rPr lang="fr-FR" altLang="en-US" b="1" smtClean="0">
                <a:latin typeface="Calibri" pitchFamily="34" charset="0"/>
              </a:rPr>
              <a:t>Lines game</a:t>
            </a:r>
            <a:r>
              <a:rPr lang="fr-FR" altLang="en-US" smtClean="0">
                <a:latin typeface="Calibri" pitchFamily="34" charset="0"/>
              </a:rPr>
              <a:t/>
            </a:r>
            <a:br>
              <a:rPr lang="fr-FR" altLang="en-US" smtClean="0">
                <a:latin typeface="Calibri" pitchFamily="34" charset="0"/>
              </a:rPr>
            </a:br>
            <a:endParaRPr lang="en-GB" altLang="en-US" smtClean="0">
              <a:latin typeface="Calibri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196975"/>
            <a:ext cx="4038600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fr-FR" altLang="en-US" sz="2000" b="1" smtClean="0">
              <a:latin typeface="Century Gothic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en-US" sz="2000" smtClean="0">
                <a:latin typeface="Calibri" pitchFamily="34" charset="0"/>
              </a:rPr>
              <a:t>Un jeu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000" smtClean="0">
                <a:latin typeface="Calibri" pitchFamily="34" charset="0"/>
              </a:rPr>
              <a:t>Les lignes 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000" smtClean="0">
                <a:latin typeface="Calibri" pitchFamily="34" charset="0"/>
              </a:rPr>
              <a:t>Levez-vous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000" smtClean="0">
                <a:latin typeface="Calibri" pitchFamily="34" charset="0"/>
              </a:rPr>
              <a:t>Faites deux lignes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000" smtClean="0">
                <a:latin typeface="Calibri" pitchFamily="34" charset="0"/>
              </a:rPr>
              <a:t>C’est un jeu de rapidité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000" smtClean="0">
                <a:latin typeface="Calibri" pitchFamily="34" charset="0"/>
              </a:rPr>
              <a:t>Ecoutez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000" smtClean="0">
                <a:latin typeface="Calibri" pitchFamily="34" charset="0"/>
              </a:rPr>
              <a:t>Par exemple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000" smtClean="0">
                <a:latin typeface="Calibri" pitchFamily="34" charset="0"/>
              </a:rPr>
              <a:t>Louise et John écrivez numéro 4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000" smtClean="0">
                <a:latin typeface="Calibri" pitchFamily="34" charset="0"/>
              </a:rPr>
              <a:t>Vite!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000" smtClean="0">
                <a:latin typeface="Calibri" pitchFamily="34" charset="0"/>
              </a:rPr>
              <a:t>Passez le marqueur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000" smtClean="0">
                <a:latin typeface="Calibri" pitchFamily="34" charset="0"/>
              </a:rPr>
              <a:t>Retournez derrière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000" smtClean="0">
                <a:latin typeface="Calibri" pitchFamily="34" charset="0"/>
              </a:rPr>
              <a:t>Emma et Paul, écrivez numéro 9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000" smtClean="0">
                <a:latin typeface="Calibri" pitchFamily="34" charset="0"/>
              </a:rPr>
              <a:t>Barrez 9</a:t>
            </a:r>
            <a:endParaRPr lang="en-GB" altLang="en-US" sz="2000" smtClean="0">
              <a:latin typeface="Calibri" pitchFamily="34" charset="0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412875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000" smtClean="0">
                <a:latin typeface="Calibri" pitchFamily="34" charset="0"/>
              </a:rPr>
              <a:t>A game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000" smtClean="0">
                <a:latin typeface="Calibri" pitchFamily="34" charset="0"/>
              </a:rPr>
              <a:t>Lines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000" smtClean="0">
                <a:latin typeface="Calibri" pitchFamily="34" charset="0"/>
              </a:rPr>
              <a:t>Stand up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000" smtClean="0">
                <a:latin typeface="Calibri" pitchFamily="34" charset="0"/>
              </a:rPr>
              <a:t>Make two lines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000" smtClean="0">
                <a:latin typeface="Calibri" pitchFamily="34" charset="0"/>
              </a:rPr>
              <a:t>This is a speed game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000" smtClean="0">
                <a:latin typeface="Calibri" pitchFamily="34" charset="0"/>
              </a:rPr>
              <a:t>Listen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000" smtClean="0">
                <a:latin typeface="Calibri" pitchFamily="34" charset="0"/>
              </a:rPr>
              <a:t>For example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000" smtClean="0">
                <a:latin typeface="Calibri" pitchFamily="34" charset="0"/>
              </a:rPr>
              <a:t>write number 4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000" smtClean="0">
                <a:latin typeface="Calibri" pitchFamily="34" charset="0"/>
              </a:rPr>
              <a:t>Quick!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000" smtClean="0">
                <a:latin typeface="Calibri" pitchFamily="34" charset="0"/>
              </a:rPr>
              <a:t>Pass the pen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000" smtClean="0">
                <a:latin typeface="Calibri" pitchFamily="34" charset="0"/>
              </a:rPr>
              <a:t>Go back to the back of the line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000" smtClean="0">
                <a:latin typeface="Calibri" pitchFamily="34" charset="0"/>
              </a:rPr>
              <a:t>Now write number 9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000" smtClean="0">
                <a:latin typeface="Calibri" pitchFamily="34" charset="0"/>
              </a:rPr>
              <a:t>Cross number 9</a:t>
            </a:r>
            <a:r>
              <a:rPr lang="en-GB" altLang="en-US" sz="1800" smtClean="0"/>
              <a:t> </a:t>
            </a:r>
          </a:p>
        </p:txBody>
      </p:sp>
      <p:pic>
        <p:nvPicPr>
          <p:cNvPr id="22533" name="un j156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557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les 1560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9161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leve1560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2764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fait1560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56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cest1560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85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ecou1560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213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ass1560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581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vite1560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2211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reto1560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9418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ar 1560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500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e et1560.wav">
            <a:hlinkClick r:id="" action="ppaction://media"/>
          </p:cNvPr>
          <p:cNvPicPr>
            <a:picLocks noChangeAspect="1" noChangeArrowheads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22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l et1560.wav">
            <a:hlinkClick r:id="" action="ppaction://media"/>
          </p:cNvPr>
          <p:cNvPicPr>
            <a:picLocks noChangeAspect="1" noChangeArrowheads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86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barr1560.wav">
            <a:hlinkClick r:id="" action="ppaction://media"/>
          </p:cNvPr>
          <p:cNvPicPr>
            <a:picLocks noChangeAspect="1" noChangeArrowheads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5895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" fill="hold"/>
                                        <p:tgtEl>
                                          <p:spTgt spid="225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6" fill="hold"/>
                                        <p:tgtEl>
                                          <p:spTgt spid="225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57" fill="hold"/>
                                        <p:tgtEl>
                                          <p:spTgt spid="225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13" fill="hold"/>
                                        <p:tgtEl>
                                          <p:spTgt spid="22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53" fill="hold"/>
                                        <p:tgtEl>
                                          <p:spTgt spid="225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7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9" fill="hold"/>
                                        <p:tgtEl>
                                          <p:spTgt spid="225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8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12" fill="hold"/>
                                        <p:tgtEl>
                                          <p:spTgt spid="225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9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5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03" fill="hold"/>
                                        <p:tgtEl>
                                          <p:spTgt spid="225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0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51" fill="hold"/>
                                        <p:tgtEl>
                                          <p:spTgt spid="225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1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5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83" fill="hold"/>
                                        <p:tgtEl>
                                          <p:spTgt spid="225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2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168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277" fill="hold"/>
                                        <p:tgtEl>
                                          <p:spTgt spid="225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4"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5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997" fill="hold"/>
                                        <p:tgtEl>
                                          <p:spTgt spid="225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5"/>
                  </p:tgtEl>
                </p:cond>
              </p:nextCondLst>
            </p:seq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>
                <a:latin typeface="Calibri" pitchFamily="34" charset="0"/>
              </a:rPr>
              <a:t>Buzz game</a:t>
            </a:r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GB" altLang="en-US" sz="2400" u="sng" smtClean="0">
                <a:latin typeface="Calibri" pitchFamily="34" charset="0"/>
              </a:rPr>
              <a:t>Un jeu</a:t>
            </a:r>
            <a:r>
              <a:rPr lang="en-GB" altLang="en-US" sz="2400" smtClean="0">
                <a:latin typeface="Calibri" pitchFamily="34" charset="0"/>
              </a:rPr>
              <a:t>:  le jeu de Bip </a:t>
            </a:r>
          </a:p>
          <a:p>
            <a:pPr eaLnBrk="1" hangingPunct="1">
              <a:buFontTx/>
              <a:buNone/>
            </a:pPr>
            <a:endParaRPr lang="en-GB" altLang="en-US" sz="2400" smtClean="0">
              <a:latin typeface="Calibri" pitchFamily="34" charset="0"/>
            </a:endParaRP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Ecoutez, par exemple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1,2,3,4,5 BIP 5,6,7,8,9 BIP 11, 12 etc…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C’est clair?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On commence</a:t>
            </a:r>
          </a:p>
          <a:p>
            <a:pPr eaLnBrk="1" hangingPunct="1"/>
            <a:endParaRPr lang="en-GB" altLang="en-US" sz="2400" smtClean="0">
              <a:latin typeface="Century Gothic" pitchFamily="34" charset="0"/>
            </a:endParaRPr>
          </a:p>
        </p:txBody>
      </p:sp>
      <p:sp>
        <p:nvSpPr>
          <p:cNvPr id="6148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859338" y="1484313"/>
            <a:ext cx="4038600" cy="4525962"/>
          </a:xfrm>
        </p:spPr>
        <p:txBody>
          <a:bodyPr/>
          <a:lstStyle/>
          <a:p>
            <a:pPr eaLnBrk="1" hangingPunct="1"/>
            <a:endParaRPr lang="en-GB" altLang="en-US" smtClean="0"/>
          </a:p>
          <a:p>
            <a:pPr eaLnBrk="1" hangingPunct="1">
              <a:buFontTx/>
              <a:buNone/>
            </a:pPr>
            <a:endParaRPr lang="en-GB" altLang="en-US" smtClean="0"/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Listen, for exemple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1,2,3,4,5 BIP 5,6,7,8,9 BIP 11, 12 etc…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Is that clear?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Let’s start</a:t>
            </a:r>
          </a:p>
        </p:txBody>
      </p:sp>
      <p:pic>
        <p:nvPicPr>
          <p:cNvPr id="14342" name="un j1575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ecou1575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256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1 c 1575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c es1575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7893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on c1575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429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" fill="hold"/>
                                        <p:tgtEl>
                                          <p:spTgt spid="14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83" fill="hold"/>
                                        <p:tgtEl>
                                          <p:spTgt spid="14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427" fill="hold"/>
                                        <p:tgtEl>
                                          <p:spTgt spid="14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91" fill="hold"/>
                                        <p:tgtEl>
                                          <p:spTgt spid="14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25" fill="hold"/>
                                        <p:tgtEl>
                                          <p:spTgt spid="14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6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3500" b="1" smtClean="0">
                <a:latin typeface="Century Gothic" pitchFamily="34" charset="0"/>
              </a:rPr>
              <a:t/>
            </a:r>
            <a:br>
              <a:rPr lang="en-GB" altLang="en-US" sz="3500" b="1" smtClean="0">
                <a:latin typeface="Century Gothic" pitchFamily="34" charset="0"/>
              </a:rPr>
            </a:br>
            <a:endParaRPr lang="en-GB" altLang="en-US" sz="3500" b="1" smtClean="0">
              <a:latin typeface="Century Gothic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latin typeface="Calibri" pitchFamily="34" charset="0"/>
              </a:rPr>
              <a:t>Trouve ton partenaire</a:t>
            </a:r>
          </a:p>
          <a:p>
            <a:pPr eaLnBrk="1" hangingPunct="1"/>
            <a:r>
              <a:rPr lang="en-GB" altLang="en-US" smtClean="0">
                <a:latin typeface="Calibri" pitchFamily="34" charset="0"/>
              </a:rPr>
              <a:t>Quel âge tu as? </a:t>
            </a:r>
          </a:p>
          <a:p>
            <a:pPr eaLnBrk="1" hangingPunct="1"/>
            <a:r>
              <a:rPr lang="en-GB" altLang="en-US" smtClean="0">
                <a:latin typeface="Calibri" pitchFamily="34" charset="0"/>
              </a:rPr>
              <a:t>J’ai 8 ans.</a:t>
            </a:r>
          </a:p>
          <a:p>
            <a:pPr eaLnBrk="1" hangingPunct="1"/>
            <a:endParaRPr lang="en-GB" altLang="en-US" smtClean="0">
              <a:latin typeface="Calibri" pitchFamily="34" charset="0"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557338"/>
            <a:ext cx="4038600" cy="4525962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Calibri" pitchFamily="34" charset="0"/>
              </a:rPr>
              <a:t>Find your partner</a:t>
            </a:r>
          </a:p>
          <a:p>
            <a:pPr eaLnBrk="1" hangingPunct="1"/>
            <a:r>
              <a:rPr lang="en-GB" altLang="en-US" smtClean="0">
                <a:latin typeface="Calibri" pitchFamily="34" charset="0"/>
              </a:rPr>
              <a:t>What age are you?</a:t>
            </a:r>
          </a:p>
          <a:p>
            <a:pPr eaLnBrk="1" hangingPunct="1"/>
            <a:r>
              <a:rPr lang="en-GB" altLang="en-US" smtClean="0">
                <a:latin typeface="Calibri" pitchFamily="34" charset="0"/>
              </a:rPr>
              <a:t>I am 8 years old.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692275" y="333375"/>
            <a:ext cx="56467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3768725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3768725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3768725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37687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37687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7687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7687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7687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7687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>
                <a:solidFill>
                  <a:schemeClr val="tx2"/>
                </a:solidFill>
                <a:latin typeface="Calibri" pitchFamily="34" charset="0"/>
              </a:rPr>
              <a:t>Find your partner game</a:t>
            </a:r>
          </a:p>
        </p:txBody>
      </p:sp>
      <p:pic>
        <p:nvPicPr>
          <p:cNvPr id="23564" name="trou1575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773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quel1575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764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j'ai1591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781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" fill="hold"/>
                                        <p:tgtEl>
                                          <p:spTgt spid="235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2" fill="hold"/>
                                        <p:tgtEl>
                                          <p:spTgt spid="235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5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30" fill="hold"/>
                                        <p:tgtEl>
                                          <p:spTgt spid="235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b="1" smtClean="0">
                <a:latin typeface="Calibri" pitchFamily="34" charset="0"/>
              </a:rPr>
              <a:t>The identity card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200" u="sng" smtClean="0">
                <a:latin typeface="Calibri" pitchFamily="34" charset="0"/>
              </a:rPr>
              <a:t>Un jeu</a:t>
            </a:r>
            <a:r>
              <a:rPr lang="en-GB" altLang="en-US" sz="2200" smtClean="0">
                <a:latin typeface="Calibri" pitchFamily="34" charset="0"/>
              </a:rPr>
              <a:t>:  La carte d’identité fictive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20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2200" smtClean="0">
                <a:latin typeface="Calibri" pitchFamily="34" charset="0"/>
              </a:rPr>
              <a:t>Créer une carte d’identité fictive avec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200" smtClean="0">
                <a:latin typeface="Calibri" pitchFamily="34" charset="0"/>
              </a:rPr>
              <a:t>Le nom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200" smtClean="0">
                <a:latin typeface="Calibri" pitchFamily="34" charset="0"/>
              </a:rPr>
              <a:t>L’âge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200" smtClean="0">
                <a:latin typeface="Calibri" pitchFamily="34" charset="0"/>
              </a:rPr>
              <a:t>L’anniversaire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200" smtClean="0">
                <a:latin typeface="Calibri" pitchFamily="34" charset="0"/>
              </a:rPr>
              <a:t>La nationalité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200" smtClean="0">
                <a:latin typeface="Calibri" pitchFamily="34" charset="0"/>
              </a:rPr>
              <a:t>Marchez dans la classe et parlez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200" smtClean="0">
                <a:latin typeface="Calibri" pitchFamily="34" charset="0"/>
              </a:rPr>
              <a:t>Présentez une personne</a:t>
            </a:r>
          </a:p>
          <a:p>
            <a:pPr eaLnBrk="1" hangingPunct="1">
              <a:lnSpc>
                <a:spcPct val="90000"/>
              </a:lnSpc>
            </a:pPr>
            <a:endParaRPr lang="en-GB" altLang="en-US" sz="2200" smtClean="0">
              <a:latin typeface="Century Gothic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sz="2200" smtClean="0">
              <a:latin typeface="Century Gothic" pitchFamily="34" charset="0"/>
            </a:endParaRPr>
          </a:p>
        </p:txBody>
      </p:sp>
      <p:sp>
        <p:nvSpPr>
          <p:cNvPr id="819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716463" y="1812925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400" smtClean="0"/>
          </a:p>
          <a:p>
            <a:pPr eaLnBrk="1" hangingPunct="1">
              <a:lnSpc>
                <a:spcPct val="90000"/>
              </a:lnSpc>
            </a:pPr>
            <a:r>
              <a:rPr lang="en-GB" altLang="en-US" sz="2200" smtClean="0">
                <a:latin typeface="Calibri" pitchFamily="34" charset="0"/>
              </a:rPr>
              <a:t>Create an identity card with: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200" smtClean="0">
                <a:latin typeface="Calibri" pitchFamily="34" charset="0"/>
              </a:rPr>
              <a:t>A name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200" smtClean="0">
                <a:latin typeface="Calibri" pitchFamily="34" charset="0"/>
              </a:rPr>
              <a:t>Age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200" smtClean="0">
                <a:latin typeface="Calibri" pitchFamily="34" charset="0"/>
              </a:rPr>
              <a:t>Birthday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200" smtClean="0">
                <a:latin typeface="Calibri" pitchFamily="34" charset="0"/>
              </a:rPr>
              <a:t>Nationality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200" smtClean="0">
                <a:latin typeface="Calibri" pitchFamily="34" charset="0"/>
              </a:rPr>
              <a:t>Walk in the classroom and talk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200" smtClean="0">
                <a:latin typeface="Calibri" pitchFamily="34" charset="0"/>
              </a:rPr>
              <a:t>Present somebody to the class</a:t>
            </a:r>
          </a:p>
        </p:txBody>
      </p:sp>
      <p:pic>
        <p:nvPicPr>
          <p:cNvPr id="16391" name="un j159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1938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cree1591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99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le n1591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357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l ag1591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716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l an1591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076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la n1591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508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marc1591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160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res1591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5522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7" fill="hold"/>
                                        <p:tgtEl>
                                          <p:spTgt spid="16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85" fill="hold"/>
                                        <p:tgtEl>
                                          <p:spTgt spid="163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01" fill="hold"/>
                                        <p:tgtEl>
                                          <p:spTgt spid="163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25" fill="hold"/>
                                        <p:tgtEl>
                                          <p:spTgt spid="163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4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21" fill="hold"/>
                                        <p:tgtEl>
                                          <p:spTgt spid="16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5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01" fill="hold"/>
                                        <p:tgtEl>
                                          <p:spTgt spid="16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6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03" fill="hold"/>
                                        <p:tgtEl>
                                          <p:spTgt spid="16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7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7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395" fill="hold"/>
                                        <p:tgtEl>
                                          <p:spTgt spid="163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8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326</Words>
  <Application>Microsoft Office PowerPoint</Application>
  <PresentationFormat>On-screen Show (4:3)</PresentationFormat>
  <Paragraphs>125</Paragraphs>
  <Slides>7</Slides>
  <Notes>0</Notes>
  <HiddenSlides>0</HiddenSlides>
  <MMClips>51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Century Gothic</vt:lpstr>
      <vt:lpstr>Default Design</vt:lpstr>
      <vt:lpstr>P6-P7, Block 2 Instructions for games  </vt:lpstr>
      <vt:lpstr>Game of Elimination  </vt:lpstr>
      <vt:lpstr>  Four corners game </vt:lpstr>
      <vt:lpstr> Lines game </vt:lpstr>
      <vt:lpstr>Buzz game</vt:lpstr>
      <vt:lpstr> </vt:lpstr>
      <vt:lpstr>The identity card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Hass</cp:lastModifiedBy>
  <cp:revision>10</cp:revision>
  <dcterms:created xsi:type="dcterms:W3CDTF">2012-09-26T12:09:00Z</dcterms:created>
  <dcterms:modified xsi:type="dcterms:W3CDTF">2014-08-01T10:39:53Z</dcterms:modified>
</cp:coreProperties>
</file>