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74" r:id="rId4"/>
    <p:sldId id="275" r:id="rId5"/>
    <p:sldId id="277" r:id="rId6"/>
    <p:sldId id="278" r:id="rId7"/>
    <p:sldId id="279" r:id="rId8"/>
    <p:sldId id="280" r:id="rId9"/>
    <p:sldId id="281" r:id="rId10"/>
    <p:sldId id="263" r:id="rId11"/>
    <p:sldId id="276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938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3AFBE-C193-4CB6-9C1A-34E22AFAAD1B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377AF-35F7-41FF-829C-57DC93CB55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039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A8563-316A-4B90-81BC-4EB69D08D5AB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D588B-EB89-4D5E-8C89-5EC8406FF9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236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4C24C-D395-4AEA-A6AD-E0DBD1A78A28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5E15A-F633-4E93-B9A1-36B12D1EA0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833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FDB47-A2D2-4311-B07F-ABFFCD590283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957FA-DD21-4B8B-9C1C-FE47E97BB4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177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78768-0AA8-4739-95A7-14F699D33B70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77285-4A63-45D0-977D-78986FFA6A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263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9D3C7-E5ED-47F9-B70E-349A2C102DF9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B00CD-BB33-462E-97CD-637A31BE69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517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A351-B40B-48AB-BC53-413D138D0A82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B94FF-7C6D-4106-931B-CFBAC63FEB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504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C9340-8112-4D07-A20B-3EEB6A296232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CC349-A844-42C3-AFFF-F9000F82AA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802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23D9E-792B-41E6-9605-3FC7D2D7923D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2492B-F1F2-44E6-ACF4-570C949F1E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536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C4678-566A-451A-9420-ABAC8E60FE84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11D7-E6E3-4695-BC6D-2CF2916142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42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7925D-F607-4395-8DCE-D5F97022F220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8D1CD-6E6F-411F-83E2-A8E3D31655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553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61401F-E6D8-4F44-91DC-E0CEAECF76E2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2A55CB-F4FF-4C80-96B5-14E62CB2C9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79.WAV"/><Relationship Id="rId13" Type="http://schemas.microsoft.com/office/2007/relationships/media" Target="../media/media82.WAV"/><Relationship Id="rId18" Type="http://schemas.openxmlformats.org/officeDocument/2006/relationships/audio" Target="../media/media84.WAV"/><Relationship Id="rId26" Type="http://schemas.openxmlformats.org/officeDocument/2006/relationships/audio" Target="../media/media88.WAV"/><Relationship Id="rId3" Type="http://schemas.microsoft.com/office/2007/relationships/media" Target="../media/media77.WAV"/><Relationship Id="rId21" Type="http://schemas.microsoft.com/office/2007/relationships/media" Target="../media/media86.WAV"/><Relationship Id="rId7" Type="http://schemas.microsoft.com/office/2007/relationships/media" Target="../media/media79.WAV"/><Relationship Id="rId12" Type="http://schemas.openxmlformats.org/officeDocument/2006/relationships/audio" Target="../media/media81.WAV"/><Relationship Id="rId17" Type="http://schemas.microsoft.com/office/2007/relationships/media" Target="../media/media84.WAV"/><Relationship Id="rId25" Type="http://schemas.microsoft.com/office/2007/relationships/media" Target="../media/media88.WAV"/><Relationship Id="rId2" Type="http://schemas.openxmlformats.org/officeDocument/2006/relationships/audio" Target="../media/media76.WAV"/><Relationship Id="rId16" Type="http://schemas.openxmlformats.org/officeDocument/2006/relationships/audio" Target="../media/media83.WAV"/><Relationship Id="rId20" Type="http://schemas.openxmlformats.org/officeDocument/2006/relationships/audio" Target="../media/media85.WAV"/><Relationship Id="rId1" Type="http://schemas.microsoft.com/office/2007/relationships/media" Target="../media/media76.WAV"/><Relationship Id="rId6" Type="http://schemas.openxmlformats.org/officeDocument/2006/relationships/audio" Target="../media/media78.WAV"/><Relationship Id="rId11" Type="http://schemas.microsoft.com/office/2007/relationships/media" Target="../media/media81.WAV"/><Relationship Id="rId24" Type="http://schemas.openxmlformats.org/officeDocument/2006/relationships/audio" Target="../media/media87.WAV"/><Relationship Id="rId5" Type="http://schemas.microsoft.com/office/2007/relationships/media" Target="../media/media78.WAV"/><Relationship Id="rId15" Type="http://schemas.microsoft.com/office/2007/relationships/media" Target="../media/media83.WAV"/><Relationship Id="rId23" Type="http://schemas.microsoft.com/office/2007/relationships/media" Target="../media/media87.WAV"/><Relationship Id="rId28" Type="http://schemas.openxmlformats.org/officeDocument/2006/relationships/image" Target="../media/image1.png"/><Relationship Id="rId10" Type="http://schemas.openxmlformats.org/officeDocument/2006/relationships/audio" Target="../media/media80.WAV"/><Relationship Id="rId19" Type="http://schemas.microsoft.com/office/2007/relationships/media" Target="../media/media85.WAV"/><Relationship Id="rId4" Type="http://schemas.openxmlformats.org/officeDocument/2006/relationships/audio" Target="../media/media77.WAV"/><Relationship Id="rId9" Type="http://schemas.microsoft.com/office/2007/relationships/media" Target="../media/media80.WAV"/><Relationship Id="rId14" Type="http://schemas.openxmlformats.org/officeDocument/2006/relationships/audio" Target="../media/media82.WAV"/><Relationship Id="rId22" Type="http://schemas.openxmlformats.org/officeDocument/2006/relationships/audio" Target="../media/media86.WAV"/><Relationship Id="rId27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92.WAV"/><Relationship Id="rId3" Type="http://schemas.microsoft.com/office/2007/relationships/media" Target="../media/media90.WAV"/><Relationship Id="rId7" Type="http://schemas.microsoft.com/office/2007/relationships/media" Target="../media/media92.WAV"/><Relationship Id="rId12" Type="http://schemas.openxmlformats.org/officeDocument/2006/relationships/image" Target="../media/image1.png"/><Relationship Id="rId2" Type="http://schemas.openxmlformats.org/officeDocument/2006/relationships/audio" Target="../media/media89.WAV"/><Relationship Id="rId1" Type="http://schemas.microsoft.com/office/2007/relationships/media" Target="../media/media89.WAV"/><Relationship Id="rId6" Type="http://schemas.openxmlformats.org/officeDocument/2006/relationships/audio" Target="../media/media91.WAV"/><Relationship Id="rId11" Type="http://schemas.openxmlformats.org/officeDocument/2006/relationships/slideLayout" Target="../slideLayouts/slideLayout7.xml"/><Relationship Id="rId5" Type="http://schemas.microsoft.com/office/2007/relationships/media" Target="../media/media91.WAV"/><Relationship Id="rId10" Type="http://schemas.openxmlformats.org/officeDocument/2006/relationships/audio" Target="../media/media93.WAV"/><Relationship Id="rId4" Type="http://schemas.openxmlformats.org/officeDocument/2006/relationships/audio" Target="../media/media90.WAV"/><Relationship Id="rId9" Type="http://schemas.microsoft.com/office/2007/relationships/media" Target="../media/media9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26" Type="http://schemas.openxmlformats.org/officeDocument/2006/relationships/image" Target="../media/image1.png"/><Relationship Id="rId3" Type="http://schemas.microsoft.com/office/2007/relationships/media" Target="../media/media2.WAV"/><Relationship Id="rId21" Type="http://schemas.microsoft.com/office/2007/relationships/media" Target="../media/media11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5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audio" Target="../media/media12.WAV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microsoft.com/office/2007/relationships/media" Target="../media/media12.WAV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audio" Target="../media/media1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WAV"/><Relationship Id="rId13" Type="http://schemas.microsoft.com/office/2007/relationships/media" Target="../media/media19.WAV"/><Relationship Id="rId18" Type="http://schemas.openxmlformats.org/officeDocument/2006/relationships/audio" Target="../media/media21.WAV"/><Relationship Id="rId3" Type="http://schemas.microsoft.com/office/2007/relationships/media" Target="../media/media14.WAV"/><Relationship Id="rId21" Type="http://schemas.openxmlformats.org/officeDocument/2006/relationships/slideLayout" Target="../slideLayouts/slideLayout7.xml"/><Relationship Id="rId7" Type="http://schemas.microsoft.com/office/2007/relationships/media" Target="../media/media16.WAV"/><Relationship Id="rId12" Type="http://schemas.openxmlformats.org/officeDocument/2006/relationships/audio" Target="../media/media18.WAV"/><Relationship Id="rId17" Type="http://schemas.microsoft.com/office/2007/relationships/media" Target="../media/media21.WAV"/><Relationship Id="rId2" Type="http://schemas.openxmlformats.org/officeDocument/2006/relationships/audio" Target="../media/media13.WAV"/><Relationship Id="rId16" Type="http://schemas.openxmlformats.org/officeDocument/2006/relationships/audio" Target="../media/media20.WAV"/><Relationship Id="rId20" Type="http://schemas.openxmlformats.org/officeDocument/2006/relationships/audio" Target="../media/media22.WAV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11" Type="http://schemas.microsoft.com/office/2007/relationships/media" Target="../media/media18.WAV"/><Relationship Id="rId5" Type="http://schemas.microsoft.com/office/2007/relationships/media" Target="../media/media15.WAV"/><Relationship Id="rId15" Type="http://schemas.microsoft.com/office/2007/relationships/media" Target="../media/media20.WAV"/><Relationship Id="rId10" Type="http://schemas.openxmlformats.org/officeDocument/2006/relationships/audio" Target="../media/media17.WAV"/><Relationship Id="rId19" Type="http://schemas.microsoft.com/office/2007/relationships/media" Target="../media/media22.WAV"/><Relationship Id="rId4" Type="http://schemas.openxmlformats.org/officeDocument/2006/relationships/audio" Target="../media/media14.WAV"/><Relationship Id="rId9" Type="http://schemas.microsoft.com/office/2007/relationships/media" Target="../media/media17.WAV"/><Relationship Id="rId14" Type="http://schemas.openxmlformats.org/officeDocument/2006/relationships/audio" Target="../media/media19.WAV"/><Relationship Id="rId2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WAV"/><Relationship Id="rId13" Type="http://schemas.microsoft.com/office/2007/relationships/media" Target="../media/media29.WAV"/><Relationship Id="rId18" Type="http://schemas.openxmlformats.org/officeDocument/2006/relationships/audio" Target="../media/media31.WAV"/><Relationship Id="rId3" Type="http://schemas.microsoft.com/office/2007/relationships/media" Target="../media/media24.WAV"/><Relationship Id="rId21" Type="http://schemas.microsoft.com/office/2007/relationships/media" Target="../media/media33.WAV"/><Relationship Id="rId7" Type="http://schemas.microsoft.com/office/2007/relationships/media" Target="../media/media26.WAV"/><Relationship Id="rId12" Type="http://schemas.openxmlformats.org/officeDocument/2006/relationships/audio" Target="../media/media28.WAV"/><Relationship Id="rId17" Type="http://schemas.microsoft.com/office/2007/relationships/media" Target="../media/media31.WAV"/><Relationship Id="rId2" Type="http://schemas.openxmlformats.org/officeDocument/2006/relationships/audio" Target="../media/media23.WAV"/><Relationship Id="rId16" Type="http://schemas.openxmlformats.org/officeDocument/2006/relationships/audio" Target="../media/media30.WAV"/><Relationship Id="rId20" Type="http://schemas.openxmlformats.org/officeDocument/2006/relationships/audio" Target="../media/media32.WAV"/><Relationship Id="rId1" Type="http://schemas.microsoft.com/office/2007/relationships/media" Target="../media/media23.WAV"/><Relationship Id="rId6" Type="http://schemas.openxmlformats.org/officeDocument/2006/relationships/audio" Target="../media/media25.WAV"/><Relationship Id="rId11" Type="http://schemas.microsoft.com/office/2007/relationships/media" Target="../media/media28.WAV"/><Relationship Id="rId24" Type="http://schemas.openxmlformats.org/officeDocument/2006/relationships/image" Target="../media/image1.png"/><Relationship Id="rId5" Type="http://schemas.microsoft.com/office/2007/relationships/media" Target="../media/media25.WAV"/><Relationship Id="rId15" Type="http://schemas.microsoft.com/office/2007/relationships/media" Target="../media/media30.WAV"/><Relationship Id="rId23" Type="http://schemas.openxmlformats.org/officeDocument/2006/relationships/slideLayout" Target="../slideLayouts/slideLayout7.xml"/><Relationship Id="rId10" Type="http://schemas.openxmlformats.org/officeDocument/2006/relationships/audio" Target="../media/media27.WAV"/><Relationship Id="rId19" Type="http://schemas.microsoft.com/office/2007/relationships/media" Target="../media/media32.WAV"/><Relationship Id="rId4" Type="http://schemas.openxmlformats.org/officeDocument/2006/relationships/audio" Target="../media/media24.WAV"/><Relationship Id="rId9" Type="http://schemas.microsoft.com/office/2007/relationships/media" Target="../media/media27.WAV"/><Relationship Id="rId14" Type="http://schemas.openxmlformats.org/officeDocument/2006/relationships/audio" Target="../media/media29.WAV"/><Relationship Id="rId22" Type="http://schemas.openxmlformats.org/officeDocument/2006/relationships/audio" Target="../media/media3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37.WAV"/><Relationship Id="rId13" Type="http://schemas.microsoft.com/office/2007/relationships/media" Target="../media/media40.WAV"/><Relationship Id="rId18" Type="http://schemas.openxmlformats.org/officeDocument/2006/relationships/audio" Target="../media/media42.WAV"/><Relationship Id="rId3" Type="http://schemas.microsoft.com/office/2007/relationships/media" Target="../media/media35.WAV"/><Relationship Id="rId21" Type="http://schemas.openxmlformats.org/officeDocument/2006/relationships/slideLayout" Target="../slideLayouts/slideLayout7.xml"/><Relationship Id="rId7" Type="http://schemas.microsoft.com/office/2007/relationships/media" Target="../media/media37.WAV"/><Relationship Id="rId12" Type="http://schemas.openxmlformats.org/officeDocument/2006/relationships/audio" Target="../media/media39.WAV"/><Relationship Id="rId17" Type="http://schemas.microsoft.com/office/2007/relationships/media" Target="../media/media42.WAV"/><Relationship Id="rId2" Type="http://schemas.openxmlformats.org/officeDocument/2006/relationships/audio" Target="../media/media34.WAV"/><Relationship Id="rId16" Type="http://schemas.openxmlformats.org/officeDocument/2006/relationships/audio" Target="../media/media41.WAV"/><Relationship Id="rId20" Type="http://schemas.openxmlformats.org/officeDocument/2006/relationships/audio" Target="../media/media43.WAV"/><Relationship Id="rId1" Type="http://schemas.microsoft.com/office/2007/relationships/media" Target="../media/media34.WAV"/><Relationship Id="rId6" Type="http://schemas.openxmlformats.org/officeDocument/2006/relationships/audio" Target="../media/media36.WAV"/><Relationship Id="rId11" Type="http://schemas.microsoft.com/office/2007/relationships/media" Target="../media/media39.WAV"/><Relationship Id="rId5" Type="http://schemas.microsoft.com/office/2007/relationships/media" Target="../media/media36.WAV"/><Relationship Id="rId15" Type="http://schemas.microsoft.com/office/2007/relationships/media" Target="../media/media41.WAV"/><Relationship Id="rId10" Type="http://schemas.openxmlformats.org/officeDocument/2006/relationships/audio" Target="../media/media38.WAV"/><Relationship Id="rId19" Type="http://schemas.microsoft.com/office/2007/relationships/media" Target="../media/media43.WAV"/><Relationship Id="rId4" Type="http://schemas.openxmlformats.org/officeDocument/2006/relationships/audio" Target="../media/media35.WAV"/><Relationship Id="rId9" Type="http://schemas.microsoft.com/office/2007/relationships/media" Target="../media/media38.WAV"/><Relationship Id="rId14" Type="http://schemas.openxmlformats.org/officeDocument/2006/relationships/audio" Target="../media/media40.WAV"/><Relationship Id="rId2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7.WAV"/><Relationship Id="rId13" Type="http://schemas.microsoft.com/office/2007/relationships/media" Target="../media/media50.WAV"/><Relationship Id="rId18" Type="http://schemas.openxmlformats.org/officeDocument/2006/relationships/audio" Target="../media/media52.WAV"/><Relationship Id="rId3" Type="http://schemas.microsoft.com/office/2007/relationships/media" Target="../media/media45.WAV"/><Relationship Id="rId21" Type="http://schemas.openxmlformats.org/officeDocument/2006/relationships/slideLayout" Target="../slideLayouts/slideLayout7.xml"/><Relationship Id="rId7" Type="http://schemas.microsoft.com/office/2007/relationships/media" Target="../media/media47.WAV"/><Relationship Id="rId12" Type="http://schemas.openxmlformats.org/officeDocument/2006/relationships/audio" Target="../media/media49.WAV"/><Relationship Id="rId17" Type="http://schemas.microsoft.com/office/2007/relationships/media" Target="../media/media52.WAV"/><Relationship Id="rId2" Type="http://schemas.openxmlformats.org/officeDocument/2006/relationships/audio" Target="../media/media44.WAV"/><Relationship Id="rId16" Type="http://schemas.openxmlformats.org/officeDocument/2006/relationships/audio" Target="../media/media51.WAV"/><Relationship Id="rId20" Type="http://schemas.openxmlformats.org/officeDocument/2006/relationships/audio" Target="../media/media53.WAV"/><Relationship Id="rId1" Type="http://schemas.microsoft.com/office/2007/relationships/media" Target="../media/media44.WAV"/><Relationship Id="rId6" Type="http://schemas.openxmlformats.org/officeDocument/2006/relationships/audio" Target="../media/media46.WAV"/><Relationship Id="rId11" Type="http://schemas.microsoft.com/office/2007/relationships/media" Target="../media/media49.WAV"/><Relationship Id="rId5" Type="http://schemas.microsoft.com/office/2007/relationships/media" Target="../media/media46.WAV"/><Relationship Id="rId15" Type="http://schemas.microsoft.com/office/2007/relationships/media" Target="../media/media51.WAV"/><Relationship Id="rId10" Type="http://schemas.openxmlformats.org/officeDocument/2006/relationships/audio" Target="../media/media48.WAV"/><Relationship Id="rId19" Type="http://schemas.microsoft.com/office/2007/relationships/media" Target="../media/media53.WAV"/><Relationship Id="rId4" Type="http://schemas.openxmlformats.org/officeDocument/2006/relationships/audio" Target="../media/media45.WAV"/><Relationship Id="rId9" Type="http://schemas.microsoft.com/office/2007/relationships/media" Target="../media/media48.WAV"/><Relationship Id="rId14" Type="http://schemas.openxmlformats.org/officeDocument/2006/relationships/audio" Target="../media/media50.WAV"/><Relationship Id="rId2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7.WAV"/><Relationship Id="rId13" Type="http://schemas.microsoft.com/office/2007/relationships/media" Target="../media/media60.WAV"/><Relationship Id="rId18" Type="http://schemas.openxmlformats.org/officeDocument/2006/relationships/audio" Target="../media/media62.WAV"/><Relationship Id="rId3" Type="http://schemas.microsoft.com/office/2007/relationships/media" Target="../media/media55.WAV"/><Relationship Id="rId21" Type="http://schemas.openxmlformats.org/officeDocument/2006/relationships/slideLayout" Target="../slideLayouts/slideLayout7.xml"/><Relationship Id="rId7" Type="http://schemas.microsoft.com/office/2007/relationships/media" Target="../media/media57.WAV"/><Relationship Id="rId12" Type="http://schemas.openxmlformats.org/officeDocument/2006/relationships/audio" Target="../media/media59.WAV"/><Relationship Id="rId17" Type="http://schemas.microsoft.com/office/2007/relationships/media" Target="../media/media62.WAV"/><Relationship Id="rId2" Type="http://schemas.openxmlformats.org/officeDocument/2006/relationships/audio" Target="../media/media54.WAV"/><Relationship Id="rId16" Type="http://schemas.openxmlformats.org/officeDocument/2006/relationships/audio" Target="../media/media61.WAV"/><Relationship Id="rId20" Type="http://schemas.openxmlformats.org/officeDocument/2006/relationships/audio" Target="../media/media63.WAV"/><Relationship Id="rId1" Type="http://schemas.microsoft.com/office/2007/relationships/media" Target="../media/media54.WAV"/><Relationship Id="rId6" Type="http://schemas.openxmlformats.org/officeDocument/2006/relationships/audio" Target="../media/media56.WAV"/><Relationship Id="rId11" Type="http://schemas.microsoft.com/office/2007/relationships/media" Target="../media/media59.WAV"/><Relationship Id="rId5" Type="http://schemas.microsoft.com/office/2007/relationships/media" Target="../media/media56.WAV"/><Relationship Id="rId15" Type="http://schemas.microsoft.com/office/2007/relationships/media" Target="../media/media61.WAV"/><Relationship Id="rId10" Type="http://schemas.openxmlformats.org/officeDocument/2006/relationships/audio" Target="../media/media58.WAV"/><Relationship Id="rId19" Type="http://schemas.microsoft.com/office/2007/relationships/media" Target="../media/media63.WAV"/><Relationship Id="rId4" Type="http://schemas.openxmlformats.org/officeDocument/2006/relationships/audio" Target="../media/media55.WAV"/><Relationship Id="rId9" Type="http://schemas.microsoft.com/office/2007/relationships/media" Target="../media/media58.WAV"/><Relationship Id="rId14" Type="http://schemas.openxmlformats.org/officeDocument/2006/relationships/audio" Target="../media/media60.WAV"/><Relationship Id="rId2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7.WAV"/><Relationship Id="rId13" Type="http://schemas.microsoft.com/office/2007/relationships/media" Target="../media/media70.WAV"/><Relationship Id="rId18" Type="http://schemas.openxmlformats.org/officeDocument/2006/relationships/image" Target="../media/image1.png"/><Relationship Id="rId3" Type="http://schemas.microsoft.com/office/2007/relationships/media" Target="../media/media65.WAV"/><Relationship Id="rId7" Type="http://schemas.microsoft.com/office/2007/relationships/media" Target="../media/media67.WAV"/><Relationship Id="rId12" Type="http://schemas.openxmlformats.org/officeDocument/2006/relationships/audio" Target="../media/media69.WAV"/><Relationship Id="rId17" Type="http://schemas.openxmlformats.org/officeDocument/2006/relationships/slideLayout" Target="../slideLayouts/slideLayout7.xml"/><Relationship Id="rId2" Type="http://schemas.openxmlformats.org/officeDocument/2006/relationships/audio" Target="../media/media64.WAV"/><Relationship Id="rId16" Type="http://schemas.openxmlformats.org/officeDocument/2006/relationships/audio" Target="../media/media71.WAV"/><Relationship Id="rId1" Type="http://schemas.microsoft.com/office/2007/relationships/media" Target="../media/media64.WAV"/><Relationship Id="rId6" Type="http://schemas.openxmlformats.org/officeDocument/2006/relationships/audio" Target="../media/media66.WAV"/><Relationship Id="rId11" Type="http://schemas.microsoft.com/office/2007/relationships/media" Target="../media/media69.WAV"/><Relationship Id="rId5" Type="http://schemas.microsoft.com/office/2007/relationships/media" Target="../media/media66.WAV"/><Relationship Id="rId15" Type="http://schemas.microsoft.com/office/2007/relationships/media" Target="../media/media71.WAV"/><Relationship Id="rId10" Type="http://schemas.openxmlformats.org/officeDocument/2006/relationships/audio" Target="../media/media68.WAV"/><Relationship Id="rId4" Type="http://schemas.openxmlformats.org/officeDocument/2006/relationships/audio" Target="../media/media65.WAV"/><Relationship Id="rId9" Type="http://schemas.microsoft.com/office/2007/relationships/media" Target="../media/media68.WAV"/><Relationship Id="rId14" Type="http://schemas.openxmlformats.org/officeDocument/2006/relationships/audio" Target="../media/media70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75.WAV"/><Relationship Id="rId3" Type="http://schemas.microsoft.com/office/2007/relationships/media" Target="../media/media73.WAV"/><Relationship Id="rId7" Type="http://schemas.microsoft.com/office/2007/relationships/media" Target="../media/media75.WAV"/><Relationship Id="rId12" Type="http://schemas.openxmlformats.org/officeDocument/2006/relationships/image" Target="../media/image1.png"/><Relationship Id="rId2" Type="http://schemas.openxmlformats.org/officeDocument/2006/relationships/audio" Target="../media/media72.WAV"/><Relationship Id="rId1" Type="http://schemas.microsoft.com/office/2007/relationships/media" Target="../media/media72.WAV"/><Relationship Id="rId6" Type="http://schemas.openxmlformats.org/officeDocument/2006/relationships/audio" Target="../media/media74.WAV"/><Relationship Id="rId11" Type="http://schemas.openxmlformats.org/officeDocument/2006/relationships/slideLayout" Target="../slideLayouts/slideLayout7.xml"/><Relationship Id="rId5" Type="http://schemas.microsoft.com/office/2007/relationships/media" Target="../media/media74.WAV"/><Relationship Id="rId10" Type="http://schemas.openxmlformats.org/officeDocument/2006/relationships/audio" Target="file:///C:\Users\T\Dropbox\Elise\1+2%20Initiative\Recordings\French\Block1\anniversaire.mp3" TargetMode="External"/><Relationship Id="rId4" Type="http://schemas.openxmlformats.org/officeDocument/2006/relationships/audio" Target="../media/media73.WAV"/><Relationship Id="rId9" Type="http://schemas.microsoft.com/office/2007/relationships/media" Target="file:///C:\Users\T\Dropbox\Elise\1+2%20Initiative\Recordings\French\Block1\anniversaire.mp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French 1+2 Pilot at </a:t>
            </a:r>
            <a:br>
              <a:rPr lang="en-GB" altLang="en-US" b="1" smtClean="0"/>
            </a:br>
            <a:r>
              <a:rPr lang="en-GB" altLang="en-US" b="1" smtClean="0"/>
              <a:t> Langlands Primary School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solidFill>
                  <a:schemeClr val="tx1"/>
                </a:solidFill>
              </a:rPr>
              <a:t>P6-P7, Block2</a:t>
            </a:r>
          </a:p>
          <a:p>
            <a:pPr eaLnBrk="1" hangingPunct="1"/>
            <a:r>
              <a:rPr lang="en-GB" altLang="en-US" smtClean="0">
                <a:solidFill>
                  <a:schemeClr val="tx1"/>
                </a:solidFill>
              </a:rPr>
              <a:t>Key Language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b="1" smtClean="0"/>
              <a:t>P6-P7  - Block 2</a:t>
            </a:r>
            <a:br>
              <a:rPr lang="en-GB" altLang="en-US" sz="3600" b="1" smtClean="0"/>
            </a:br>
            <a:r>
              <a:rPr lang="en-GB" altLang="en-US" sz="3600" b="1" smtClean="0"/>
              <a:t> Key language (9):  les mois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639888"/>
            <a:ext cx="4038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janvier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février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mars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avril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mai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juin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juillet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août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septembre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octobre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novembre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décembre</a:t>
            </a:r>
            <a:endParaRPr lang="en-GB" altLang="en-US" sz="2400" smtClean="0"/>
          </a:p>
        </p:txBody>
      </p:sp>
      <p:sp>
        <p:nvSpPr>
          <p:cNvPr id="11268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28775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January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February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March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April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May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June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July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August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September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October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November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December</a:t>
            </a:r>
            <a:endParaRPr lang="en-GB" altLang="en-US" sz="2400" smtClean="0"/>
          </a:p>
        </p:txBody>
      </p:sp>
      <p:pic>
        <p:nvPicPr>
          <p:cNvPr id="7187" name="janv2486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628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fevr2486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989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mars2486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349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avri2486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7813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mai2486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1416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juin2486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5004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juil2486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86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aout2486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2211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sept2486.wav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581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6" name="oct2486.wav">
            <a:hlinkClick r:id="" action="ppaction://media"/>
          </p:cNvPr>
          <p:cNvPicPr>
            <a:picLocks noChangeAspect="1" noChangeArrowheads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9418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nov2486.wav">
            <a:hlinkClick r:id="" action="ppaction://media"/>
          </p:cNvPr>
          <p:cNvPicPr>
            <a:picLocks noChangeAspect="1" noChangeArrowheads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3006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dec2502.wav">
            <a:hlinkClick r:id="" action="ppaction://media"/>
          </p:cNvPr>
          <p:cNvPicPr>
            <a:picLocks noChangeAspect="1" noChangeArrowheads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5730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les 2502.wav">
            <a:hlinkClick r:id="" action="ppaction://media"/>
          </p:cNvPr>
          <p:cNvPicPr>
            <a:picLocks noChangeAspect="1" noChangeArrowheads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9810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" fill="hold"/>
                                        <p:tgtEl>
                                          <p:spTgt spid="7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1" fill="hold"/>
                                        <p:tgtEl>
                                          <p:spTgt spid="7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30" fill="hold"/>
                                        <p:tgtEl>
                                          <p:spTgt spid="7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12" fill="hold"/>
                                        <p:tgtEl>
                                          <p:spTgt spid="7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9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97" fill="hold"/>
                                        <p:tgtEl>
                                          <p:spTgt spid="7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91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3" fill="hold"/>
                                        <p:tgtEl>
                                          <p:spTgt spid="7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92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62" fill="hold"/>
                                        <p:tgtEl>
                                          <p:spTgt spid="7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93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80" fill="hold"/>
                                        <p:tgtEl>
                                          <p:spTgt spid="7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94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260" fill="hold"/>
                                        <p:tgtEl>
                                          <p:spTgt spid="7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95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78" fill="hold"/>
                                        <p:tgtEl>
                                          <p:spTgt spid="7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96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62" fill="hold"/>
                                        <p:tgtEl>
                                          <p:spTgt spid="7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97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7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045" fill="hold"/>
                                        <p:tgtEl>
                                          <p:spTgt spid="7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98"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8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260" fill="hold"/>
                                        <p:tgtEl>
                                          <p:spTgt spid="7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99"/>
                  </p:tgtEl>
                </p:cond>
              </p:nextCondLst>
            </p:seq>
            <p:audio>
              <p:cMediaNode>
                <p:cTn id="7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>
            <a:spLocks noGrp="1"/>
          </p:cNvSpPr>
          <p:nvPr>
            <p:ph sz="half" idx="4294967295"/>
          </p:nvPr>
        </p:nvSpPr>
        <p:spPr>
          <a:xfrm>
            <a:off x="468313" y="1989138"/>
            <a:ext cx="4038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altLang="en-US" sz="2800" smtClean="0"/>
              <a:t>Ecoutez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800" smtClean="0"/>
              <a:t>Répétez</a:t>
            </a:r>
            <a:endParaRPr lang="en-GB" altLang="en-US" sz="2800" smtClean="0"/>
          </a:p>
          <a:p>
            <a:pPr eaLnBrk="1" hangingPunct="1">
              <a:lnSpc>
                <a:spcPct val="90000"/>
              </a:lnSpc>
            </a:pPr>
            <a:r>
              <a:rPr lang="es-ES" altLang="en-US" sz="2800" smtClean="0"/>
              <a:t>Encore une fois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800" smtClean="0"/>
              <a:t>Encore une fois ?</a:t>
            </a:r>
            <a:endParaRPr lang="en-GB" altLang="en-US" sz="2800" smtClean="0"/>
          </a:p>
          <a:p>
            <a:pPr eaLnBrk="1" hangingPunct="1">
              <a:lnSpc>
                <a:spcPct val="90000"/>
              </a:lnSpc>
            </a:pPr>
            <a:r>
              <a:rPr lang="es-ES" altLang="en-US" sz="2800" smtClean="0"/>
              <a:t>Levez la main</a:t>
            </a:r>
          </a:p>
        </p:txBody>
      </p:sp>
      <p:sp>
        <p:nvSpPr>
          <p:cNvPr id="12291" name="Content Placeholder 3"/>
          <p:cNvSpPr>
            <a:spLocks noGrp="1"/>
          </p:cNvSpPr>
          <p:nvPr>
            <p:ph sz="half" idx="4294967295"/>
          </p:nvPr>
        </p:nvSpPr>
        <p:spPr>
          <a:xfrm>
            <a:off x="4606925" y="1916113"/>
            <a:ext cx="4537075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2800" smtClean="0"/>
              <a:t>Listen (group)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800" smtClean="0"/>
              <a:t>Repeat (group)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800" smtClean="0"/>
              <a:t>Once more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800" smtClean="0"/>
              <a:t>Once more?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800" smtClean="0"/>
              <a:t>Raise your hand (group)</a:t>
            </a:r>
          </a:p>
          <a:p>
            <a:pPr eaLnBrk="1" hangingPunct="1"/>
            <a:endParaRPr lang="es-ES" altLang="en-US" sz="2800" smtClean="0"/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755650" y="260350"/>
            <a:ext cx="662463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/>
              <a:t>P6-P7 - Block 2 </a:t>
            </a:r>
            <a:br>
              <a:rPr lang="en-GB" altLang="en-US" sz="3600" b="1"/>
            </a:br>
            <a:r>
              <a:rPr lang="en-GB" altLang="en-US" sz="3600" b="1"/>
              <a:t>Key language (10): commands</a:t>
            </a:r>
          </a:p>
        </p:txBody>
      </p:sp>
      <p:pic>
        <p:nvPicPr>
          <p:cNvPr id="34822" name="ecou250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060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repe2502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56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enco2502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0686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leve2502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9338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enco2503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5004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8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" fill="hold"/>
                                        <p:tgtEl>
                                          <p:spTgt spid="348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2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8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85" fill="hold"/>
                                        <p:tgtEl>
                                          <p:spTgt spid="348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2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8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66" fill="hold"/>
                                        <p:tgtEl>
                                          <p:spTgt spid="348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2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8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72" fill="hold"/>
                                        <p:tgtEl>
                                          <p:spTgt spid="348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5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2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8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60" fill="hold"/>
                                        <p:tgtEl>
                                          <p:spTgt spid="348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6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4213" y="1628775"/>
            <a:ext cx="4038600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smtClean="0"/>
              <a:t>zéro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smtClean="0"/>
              <a:t>un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smtClean="0"/>
              <a:t>deux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smtClean="0"/>
              <a:t>trois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smtClean="0"/>
              <a:t>quatre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smtClean="0"/>
              <a:t>cinq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smtClean="0"/>
              <a:t>six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smtClean="0"/>
              <a:t>sept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smtClean="0"/>
              <a:t>huit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smtClean="0"/>
              <a:t>neuf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smtClean="0"/>
              <a:t>dix</a:t>
            </a:r>
          </a:p>
        </p:txBody>
      </p:sp>
      <p:sp>
        <p:nvSpPr>
          <p:cNvPr id="5124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700213"/>
            <a:ext cx="4038600" cy="452596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/>
              <a:t>z</a:t>
            </a:r>
            <a:r>
              <a:rPr lang="en-US" altLang="en-US" sz="2600" dirty="0" smtClean="0"/>
              <a:t>ero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/>
              <a:t>o</a:t>
            </a:r>
            <a:r>
              <a:rPr lang="en-US" altLang="en-US" sz="2600" dirty="0" smtClean="0"/>
              <a:t>ne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/>
              <a:t>t</a:t>
            </a:r>
            <a:r>
              <a:rPr lang="en-US" altLang="en-US" sz="2600" dirty="0" smtClean="0"/>
              <a:t>wo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/>
              <a:t>t</a:t>
            </a:r>
            <a:r>
              <a:rPr lang="en-US" altLang="en-US" sz="2600" dirty="0" smtClean="0"/>
              <a:t>hree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/>
              <a:t>f</a:t>
            </a:r>
            <a:r>
              <a:rPr lang="en-US" altLang="en-US" sz="2600" dirty="0" smtClean="0"/>
              <a:t>our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/>
              <a:t>f</a:t>
            </a:r>
            <a:r>
              <a:rPr lang="en-US" altLang="en-US" sz="2600" dirty="0" smtClean="0"/>
              <a:t>ive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/>
              <a:t>s</a:t>
            </a:r>
            <a:r>
              <a:rPr lang="en-US" altLang="en-US" sz="2600" dirty="0" smtClean="0"/>
              <a:t>ix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/>
              <a:t>s</a:t>
            </a:r>
            <a:r>
              <a:rPr lang="en-US" altLang="en-US" sz="2600" dirty="0" smtClean="0"/>
              <a:t>even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/>
              <a:t>e</a:t>
            </a:r>
            <a:r>
              <a:rPr lang="en-US" altLang="en-US" sz="2600" dirty="0" smtClean="0"/>
              <a:t>ight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/>
              <a:t>n</a:t>
            </a:r>
            <a:r>
              <a:rPr lang="en-US" altLang="en-US" sz="2600" dirty="0" smtClean="0"/>
              <a:t>ine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/>
              <a:t>t</a:t>
            </a:r>
            <a:r>
              <a:rPr lang="en-US" altLang="en-US" sz="2600" dirty="0" smtClean="0"/>
              <a:t>en</a:t>
            </a: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827088" y="260350"/>
            <a:ext cx="662463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/>
              <a:t>P6-P7 - Block 2</a:t>
            </a:r>
            <a:br>
              <a:rPr lang="en-GB" altLang="en-US" sz="3600" b="1"/>
            </a:br>
            <a:r>
              <a:rPr lang="en-GB" altLang="en-US" sz="3600" b="1"/>
              <a:t>Key language (1): les nombres</a:t>
            </a:r>
          </a:p>
        </p:txBody>
      </p:sp>
      <p:pic>
        <p:nvPicPr>
          <p:cNvPr id="28690" name="0236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12361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13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22361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24669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3" name="32361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29162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4" name="42361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32781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5" name="52361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8" y="370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6" name="62361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0957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7" name="72361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44402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8" name="82361.wav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48688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9" name="92361.wav">
            <a:hlinkClick r:id="" action="ppaction://media"/>
          </p:cNvPr>
          <p:cNvPicPr>
            <a:picLocks noChangeAspect="1" noChangeArrowheads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22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0" name="102361.wav">
            <a:hlinkClick r:id="" action="ppaction://media"/>
          </p:cNvPr>
          <p:cNvPicPr>
            <a:picLocks noChangeAspect="1" noChangeArrowheads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56610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1" name="les 2377.wav">
            <a:hlinkClick r:id="" action="ppaction://media"/>
          </p:cNvPr>
          <p:cNvPicPr>
            <a:picLocks noChangeAspect="1" noChangeArrowheads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9810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6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" fill="hold"/>
                                        <p:tgtEl>
                                          <p:spTgt spid="286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9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6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3" fill="hold"/>
                                        <p:tgtEl>
                                          <p:spTgt spid="286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9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6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2" fill="hold"/>
                                        <p:tgtEl>
                                          <p:spTgt spid="286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2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9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6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41" fill="hold"/>
                                        <p:tgtEl>
                                          <p:spTgt spid="286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3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9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6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41" fill="hold"/>
                                        <p:tgtEl>
                                          <p:spTgt spid="286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4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9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6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79" fill="hold"/>
                                        <p:tgtEl>
                                          <p:spTgt spid="286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5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95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6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91" fill="hold"/>
                                        <p:tgtEl>
                                          <p:spTgt spid="286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6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96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6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59" fill="hold"/>
                                        <p:tgtEl>
                                          <p:spTgt spid="286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7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97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6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7" fill="hold"/>
                                        <p:tgtEl>
                                          <p:spTgt spid="286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8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98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6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99" fill="hold"/>
                                        <p:tgtEl>
                                          <p:spTgt spid="286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9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99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7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89" fill="hold"/>
                                        <p:tgtEl>
                                          <p:spTgt spid="287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00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700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7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27" fill="hold"/>
                                        <p:tgtEl>
                                          <p:spTgt spid="287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01"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70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b="1" smtClean="0"/>
              <a:t>P6-P7  - Block 2</a:t>
            </a:r>
            <a:br>
              <a:rPr lang="en-GB" altLang="en-US" sz="3600" b="1" smtClean="0"/>
            </a:br>
            <a:r>
              <a:rPr lang="en-GB" altLang="en-US" sz="3600" b="1" smtClean="0"/>
              <a:t> Key language (2): les nombres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971550" y="1628775"/>
            <a:ext cx="4038600" cy="41338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s-ES" altLang="en-US" sz="2800" dirty="0" err="1" smtClean="0"/>
              <a:t>onze</a:t>
            </a:r>
            <a:endParaRPr lang="es-ES" alt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s-ES" altLang="en-US" sz="2800" dirty="0" err="1" smtClean="0"/>
              <a:t>douze</a:t>
            </a:r>
            <a:endParaRPr lang="es-ES" alt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s-ES" altLang="en-US" sz="2800" dirty="0" err="1" smtClean="0"/>
              <a:t>treize</a:t>
            </a:r>
            <a:endParaRPr lang="es-ES" alt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s-ES" altLang="en-US" sz="2800" dirty="0" err="1" smtClean="0"/>
              <a:t>quatorze</a:t>
            </a:r>
            <a:endParaRPr lang="es-ES" alt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s-ES" altLang="en-US" sz="2800" dirty="0" err="1" smtClean="0"/>
              <a:t>quinze</a:t>
            </a:r>
            <a:endParaRPr lang="es-ES" alt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s-ES" altLang="en-US" sz="2800" dirty="0" err="1" smtClean="0"/>
              <a:t>seize</a:t>
            </a:r>
            <a:endParaRPr lang="es-ES" alt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s-ES" altLang="en-US" sz="2800" dirty="0" smtClean="0"/>
              <a:t>dix-sept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ES" altLang="en-US" sz="2800" dirty="0" smtClean="0"/>
              <a:t>dix-</a:t>
            </a:r>
            <a:r>
              <a:rPr lang="es-ES" altLang="en-US" sz="2800" dirty="0" err="1" smtClean="0"/>
              <a:t>huit</a:t>
            </a:r>
            <a:endParaRPr lang="es-ES" alt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s-ES" altLang="en-US" sz="2800" dirty="0" smtClean="0"/>
              <a:t>dix-</a:t>
            </a:r>
            <a:r>
              <a:rPr lang="es-ES" altLang="en-US" sz="2800" dirty="0" err="1" smtClean="0"/>
              <a:t>neuf</a:t>
            </a:r>
            <a:endParaRPr lang="es-ES" alt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s-ES" altLang="en-US" sz="2800" dirty="0" err="1" smtClean="0"/>
              <a:t>vingt</a:t>
            </a:r>
            <a:endParaRPr lang="en-GB" altLang="en-US" sz="2800" dirty="0" smtClean="0"/>
          </a:p>
        </p:txBody>
      </p:sp>
      <p:sp>
        <p:nvSpPr>
          <p:cNvPr id="4100" name="Content Placeholder 3"/>
          <p:cNvSpPr>
            <a:spLocks noGrp="1"/>
          </p:cNvSpPr>
          <p:nvPr>
            <p:ph sz="half" idx="4294967295"/>
          </p:nvPr>
        </p:nvSpPr>
        <p:spPr>
          <a:xfrm>
            <a:off x="4932363" y="1628775"/>
            <a:ext cx="4038600" cy="42767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z="2800" smtClean="0"/>
              <a:t>eleven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800" smtClean="0"/>
              <a:t>twelve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800" smtClean="0"/>
              <a:t>thirteen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800" smtClean="0"/>
              <a:t>forteen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800" smtClean="0"/>
              <a:t>fifteen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800" smtClean="0"/>
              <a:t>sixteen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800" smtClean="0"/>
              <a:t>seventeen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800" smtClean="0"/>
              <a:t>eighteen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800" smtClean="0"/>
              <a:t>nineteen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800" smtClean="0"/>
              <a:t>twenty</a:t>
            </a:r>
          </a:p>
          <a:p>
            <a:pPr eaLnBrk="1" hangingPunct="1">
              <a:lnSpc>
                <a:spcPct val="80000"/>
              </a:lnSpc>
            </a:pPr>
            <a:endParaRPr lang="en-GB" altLang="en-US" sz="2800" smtClean="0"/>
          </a:p>
        </p:txBody>
      </p:sp>
      <p:pic>
        <p:nvPicPr>
          <p:cNvPr id="29713" name="11237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4" name="122377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8" y="20447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5" name="132377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88" y="2413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6" name="142377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284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7" name="152377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13" y="31892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8" name="162377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3573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9" name="172377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8" y="3995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0" name="182392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4321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1" name="192392.wav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47005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2" name="202392.wav">
            <a:hlinkClick r:id="" action="ppaction://media"/>
          </p:cNvPr>
          <p:cNvPicPr>
            <a:picLocks noChangeAspect="1" noChangeArrowheads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51577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" fill="hold"/>
                                        <p:tgtEl>
                                          <p:spTgt spid="297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7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2" fill="hold"/>
                                        <p:tgtEl>
                                          <p:spTgt spid="297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1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7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42" fill="hold"/>
                                        <p:tgtEl>
                                          <p:spTgt spid="297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1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7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79" fill="hold"/>
                                        <p:tgtEl>
                                          <p:spTgt spid="297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16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7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25" fill="hold"/>
                                        <p:tgtEl>
                                          <p:spTgt spid="297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17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1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7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08" fill="hold"/>
                                        <p:tgtEl>
                                          <p:spTgt spid="297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18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1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7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11" fill="hold"/>
                                        <p:tgtEl>
                                          <p:spTgt spid="297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19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7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59" fill="hold"/>
                                        <p:tgtEl>
                                          <p:spTgt spid="297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20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2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7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9" fill="hold"/>
                                        <p:tgtEl>
                                          <p:spTgt spid="297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21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21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7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57" fill="hold"/>
                                        <p:tgtEl>
                                          <p:spTgt spid="297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22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>
            <a:spLocks noGrp="1"/>
          </p:cNvSpPr>
          <p:nvPr>
            <p:ph sz="half" idx="4294967295"/>
          </p:nvPr>
        </p:nvSpPr>
        <p:spPr>
          <a:xfrm>
            <a:off x="827088" y="1628775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vingt et un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vingt-deux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vingt-trois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vingt-quatre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vingt-cinq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vingt-six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vingt-sept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vingt-huit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vingt-neuf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trente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trente et un</a:t>
            </a:r>
            <a:endParaRPr lang="en-GB" altLang="en-US" sz="2600" smtClean="0"/>
          </a:p>
        </p:txBody>
      </p:sp>
      <p:sp>
        <p:nvSpPr>
          <p:cNvPr id="5123" name="Content Placeholder 3"/>
          <p:cNvSpPr>
            <a:spLocks noGrp="1"/>
          </p:cNvSpPr>
          <p:nvPr>
            <p:ph sz="half" idx="4294967295"/>
          </p:nvPr>
        </p:nvSpPr>
        <p:spPr>
          <a:xfrm>
            <a:off x="4716463" y="1700213"/>
            <a:ext cx="4038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twenty one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twenty two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twenty three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twenty four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twenty five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twenty six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twenty seven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twenty eight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twenty nine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thirty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thirty one</a:t>
            </a:r>
          </a:p>
          <a:p>
            <a:pPr eaLnBrk="1" hangingPunct="1">
              <a:lnSpc>
                <a:spcPct val="80000"/>
              </a:lnSpc>
            </a:pPr>
            <a:endParaRPr lang="es-ES" altLang="en-US" sz="2400" smtClean="0"/>
          </a:p>
          <a:p>
            <a:pPr eaLnBrk="1" hangingPunct="1">
              <a:lnSpc>
                <a:spcPct val="80000"/>
              </a:lnSpc>
            </a:pPr>
            <a:endParaRPr lang="en-GB" altLang="en-US" sz="2400" smtClean="0"/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b="1" smtClean="0"/>
              <a:t>P6-P7  - Block 2</a:t>
            </a:r>
            <a:br>
              <a:rPr lang="en-GB" altLang="en-US" sz="3600" b="1" smtClean="0"/>
            </a:br>
            <a:r>
              <a:rPr lang="en-GB" altLang="en-US" sz="3600" b="1" smtClean="0"/>
              <a:t> Key language (3): les nombres (cont.)</a:t>
            </a:r>
          </a:p>
        </p:txBody>
      </p:sp>
      <p:pic>
        <p:nvPicPr>
          <p:cNvPr id="30737" name="21239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222392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060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232392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4923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242392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92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252392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284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262392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644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3" name="272408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0052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4" name="282408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4370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5" name="292408.wav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8688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6" name="312408.wav">
            <a:hlinkClick r:id="" action="ppaction://media"/>
          </p:cNvPr>
          <p:cNvPicPr>
            <a:picLocks noChangeAspect="1" noChangeArrowheads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6610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7" name="302408.wav">
            <a:hlinkClick r:id="" action="ppaction://media"/>
          </p:cNvPr>
          <p:cNvPicPr>
            <a:picLocks noChangeAspect="1" noChangeArrowheads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22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" fill="hold"/>
                                        <p:tgtEl>
                                          <p:spTgt spid="307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3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64" fill="hold"/>
                                        <p:tgtEl>
                                          <p:spTgt spid="307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3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7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15" fill="hold"/>
                                        <p:tgtEl>
                                          <p:spTgt spid="307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3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7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84" fill="hold"/>
                                        <p:tgtEl>
                                          <p:spTgt spid="307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7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13" fill="hold"/>
                                        <p:tgtEl>
                                          <p:spTgt spid="307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1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7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50" fill="hold"/>
                                        <p:tgtEl>
                                          <p:spTgt spid="307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2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7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79" fill="hold"/>
                                        <p:tgtEl>
                                          <p:spTgt spid="307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3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79" fill="hold"/>
                                        <p:tgtEl>
                                          <p:spTgt spid="307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4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7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15" fill="hold"/>
                                        <p:tgtEl>
                                          <p:spTgt spid="307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5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7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91" fill="hold"/>
                                        <p:tgtEl>
                                          <p:spTgt spid="307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6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7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54" fill="hold"/>
                                        <p:tgtEl>
                                          <p:spTgt spid="307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7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>
            <a:spLocks noGrp="1"/>
          </p:cNvSpPr>
          <p:nvPr>
            <p:ph sz="half" idx="4294967295"/>
          </p:nvPr>
        </p:nvSpPr>
        <p:spPr>
          <a:xfrm>
            <a:off x="827088" y="1628775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trente-deux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trente-trois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trente-quatre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trente-cinq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trente-six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trente-sept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trente-huit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trente-neuf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quarante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quarante et un</a:t>
            </a:r>
            <a:endParaRPr lang="en-GB" altLang="en-US" sz="2600" smtClean="0"/>
          </a:p>
        </p:txBody>
      </p:sp>
      <p:sp>
        <p:nvSpPr>
          <p:cNvPr id="6147" name="Content Placeholder 3"/>
          <p:cNvSpPr>
            <a:spLocks noGrp="1"/>
          </p:cNvSpPr>
          <p:nvPr>
            <p:ph sz="half" idx="4294967295"/>
          </p:nvPr>
        </p:nvSpPr>
        <p:spPr>
          <a:xfrm>
            <a:off x="4716463" y="1700213"/>
            <a:ext cx="4038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thirty two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thirty three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thirty four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thirty five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thirty six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thirty seven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thirty eight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thirty nine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forty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forty one</a:t>
            </a:r>
          </a:p>
          <a:p>
            <a:pPr eaLnBrk="1" hangingPunct="1">
              <a:lnSpc>
                <a:spcPct val="80000"/>
              </a:lnSpc>
            </a:pPr>
            <a:endParaRPr lang="es-ES" altLang="en-US" sz="2400" smtClean="0"/>
          </a:p>
          <a:p>
            <a:pPr eaLnBrk="1" hangingPunct="1">
              <a:lnSpc>
                <a:spcPct val="80000"/>
              </a:lnSpc>
            </a:pPr>
            <a:endParaRPr lang="en-GB" altLang="en-US" sz="2400" smtClean="0"/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b="1" smtClean="0"/>
              <a:t>P6-P7  - Block 2</a:t>
            </a:r>
            <a:br>
              <a:rPr lang="en-GB" altLang="en-US" sz="3600" b="1" smtClean="0"/>
            </a:br>
            <a:r>
              <a:rPr lang="en-GB" altLang="en-US" sz="3600" b="1" smtClean="0"/>
              <a:t> Key language (4): les nombres (cont.)</a:t>
            </a:r>
          </a:p>
        </p:txBody>
      </p:sp>
      <p:pic>
        <p:nvPicPr>
          <p:cNvPr id="35846" name="40240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8688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412408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22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322408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332408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13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342408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4923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352424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85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362424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284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382424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0767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372424.wav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644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392424.wav">
            <a:hlinkClick r:id="" action="ppaction://media"/>
          </p:cNvPr>
          <p:cNvPicPr>
            <a:picLocks noChangeAspect="1" noChangeArrowheads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4370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8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" fill="hold"/>
                                        <p:tgtEl>
                                          <p:spTgt spid="358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4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8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67" fill="hold"/>
                                        <p:tgtEl>
                                          <p:spTgt spid="358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4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8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3" fill="hold"/>
                                        <p:tgtEl>
                                          <p:spTgt spid="358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4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8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63" fill="hold"/>
                                        <p:tgtEl>
                                          <p:spTgt spid="358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4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8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33" fill="hold"/>
                                        <p:tgtEl>
                                          <p:spTgt spid="358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0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5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8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37" fill="hold"/>
                                        <p:tgtEl>
                                          <p:spTgt spid="358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1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5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8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56" fill="hold"/>
                                        <p:tgtEl>
                                          <p:spTgt spid="358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2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5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8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82" fill="hold"/>
                                        <p:tgtEl>
                                          <p:spTgt spid="358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3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5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8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37" fill="hold"/>
                                        <p:tgtEl>
                                          <p:spTgt spid="358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4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5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8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63" fill="hold"/>
                                        <p:tgtEl>
                                          <p:spTgt spid="358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5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5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/>
          </p:cNvSpPr>
          <p:nvPr>
            <p:ph sz="half" idx="4294967295"/>
          </p:nvPr>
        </p:nvSpPr>
        <p:spPr>
          <a:xfrm>
            <a:off x="827088" y="1628775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s-ES" altLang="en-US" sz="2600" smtClean="0"/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quarante-deux 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quarante-trois 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quarante- quatre 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quarante-cinq 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quarante-six 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quarante-sept 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quarante-huit 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quarante-neuf 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cinquante 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cinquante et un</a:t>
            </a:r>
            <a:endParaRPr lang="en-GB" altLang="en-US" sz="2600" smtClean="0"/>
          </a:p>
        </p:txBody>
      </p:sp>
      <p:sp>
        <p:nvSpPr>
          <p:cNvPr id="7171" name="Content Placeholder 3"/>
          <p:cNvSpPr>
            <a:spLocks noGrp="1"/>
          </p:cNvSpPr>
          <p:nvPr>
            <p:ph sz="half" idx="4294967295"/>
          </p:nvPr>
        </p:nvSpPr>
        <p:spPr>
          <a:xfrm>
            <a:off x="4716463" y="1700213"/>
            <a:ext cx="4038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s-ES" altLang="en-US" sz="2600" smtClean="0"/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forty two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forty three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forty four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forty five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forty six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forty seven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forty eight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forty nine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fifty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fifty one</a:t>
            </a:r>
          </a:p>
          <a:p>
            <a:pPr eaLnBrk="1" hangingPunct="1">
              <a:lnSpc>
                <a:spcPct val="80000"/>
              </a:lnSpc>
            </a:pPr>
            <a:endParaRPr lang="es-ES" altLang="en-US" sz="2400" smtClean="0"/>
          </a:p>
          <a:p>
            <a:pPr eaLnBrk="1" hangingPunct="1">
              <a:lnSpc>
                <a:spcPct val="80000"/>
              </a:lnSpc>
            </a:pPr>
            <a:endParaRPr lang="en-GB" altLang="en-US" sz="2400" smtClean="0"/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b="1" smtClean="0"/>
              <a:t>P6-P7  - Block 2</a:t>
            </a:r>
            <a:br>
              <a:rPr lang="en-GB" altLang="en-US" sz="3600" b="1" smtClean="0"/>
            </a:br>
            <a:r>
              <a:rPr lang="en-GB" altLang="en-US" sz="3600" b="1" smtClean="0"/>
              <a:t> Key language (5): les nombres (cont.)</a:t>
            </a:r>
          </a:p>
        </p:txBody>
      </p:sp>
      <p:pic>
        <p:nvPicPr>
          <p:cNvPr id="36870" name="42242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060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432424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4923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442424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92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452424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284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462424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644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472439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767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482439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4370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492439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8688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502439.wav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22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512439.wav">
            <a:hlinkClick r:id="" action="ppaction://media"/>
          </p:cNvPr>
          <p:cNvPicPr>
            <a:picLocks noChangeAspect="1" noChangeArrowheads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56610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8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" fill="hold"/>
                                        <p:tgtEl>
                                          <p:spTgt spid="368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7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5" fill="hold"/>
                                        <p:tgtEl>
                                          <p:spTgt spid="368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7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8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97" fill="hold"/>
                                        <p:tgtEl>
                                          <p:spTgt spid="368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2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7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8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95" fill="hold"/>
                                        <p:tgtEl>
                                          <p:spTgt spid="368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3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7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8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21" fill="hold"/>
                                        <p:tgtEl>
                                          <p:spTgt spid="368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4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7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8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87" fill="hold"/>
                                        <p:tgtEl>
                                          <p:spTgt spid="368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5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75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8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25" fill="hold"/>
                                        <p:tgtEl>
                                          <p:spTgt spid="368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6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76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597" fill="hold"/>
                                        <p:tgtEl>
                                          <p:spTgt spid="368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7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77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8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68" fill="hold"/>
                                        <p:tgtEl>
                                          <p:spTgt spid="368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8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78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68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337" fill="hold"/>
                                        <p:tgtEl>
                                          <p:spTgt spid="368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9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7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>
            <a:spLocks noGrp="1"/>
          </p:cNvSpPr>
          <p:nvPr>
            <p:ph sz="half" idx="4294967295"/>
          </p:nvPr>
        </p:nvSpPr>
        <p:spPr>
          <a:xfrm>
            <a:off x="827088" y="1628775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s-ES" altLang="en-US" sz="2600" smtClean="0"/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cinqante-deux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cinquante-trois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cinquante- quatre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cinqante-cinq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cinquante-six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cinquante-sept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cinquante-huit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cinquante-neuf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soixante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soixante et un</a:t>
            </a:r>
            <a:endParaRPr lang="en-GB" altLang="en-US" sz="2600" smtClean="0"/>
          </a:p>
        </p:txBody>
      </p:sp>
      <p:sp>
        <p:nvSpPr>
          <p:cNvPr id="8195" name="Content Placeholder 3"/>
          <p:cNvSpPr>
            <a:spLocks noGrp="1"/>
          </p:cNvSpPr>
          <p:nvPr>
            <p:ph sz="half" idx="4294967295"/>
          </p:nvPr>
        </p:nvSpPr>
        <p:spPr>
          <a:xfrm>
            <a:off x="4716463" y="1700213"/>
            <a:ext cx="4038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s-ES" altLang="en-US" sz="2600" smtClean="0"/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fifty two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fifty three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fifty four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fifty five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fifty six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fifty seven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fifty eight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fifty nine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sixty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sixty one</a:t>
            </a:r>
          </a:p>
          <a:p>
            <a:pPr eaLnBrk="1" hangingPunct="1">
              <a:lnSpc>
                <a:spcPct val="80000"/>
              </a:lnSpc>
            </a:pPr>
            <a:endParaRPr lang="es-ES" altLang="en-US" sz="2400" smtClean="0"/>
          </a:p>
          <a:p>
            <a:pPr eaLnBrk="1" hangingPunct="1">
              <a:lnSpc>
                <a:spcPct val="80000"/>
              </a:lnSpc>
            </a:pPr>
            <a:endParaRPr lang="en-GB" altLang="en-US" sz="2400" smtClean="0"/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b="1" smtClean="0"/>
              <a:t>P6-P7  - Block 2</a:t>
            </a:r>
            <a:br>
              <a:rPr lang="en-GB" altLang="en-US" sz="3600" b="1" smtClean="0"/>
            </a:br>
            <a:r>
              <a:rPr lang="en-GB" altLang="en-US" sz="3600" b="1" smtClean="0"/>
              <a:t> Key language (6): les nombres (cont.)</a:t>
            </a:r>
          </a:p>
        </p:txBody>
      </p:sp>
      <p:pic>
        <p:nvPicPr>
          <p:cNvPr id="37894" name="52243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13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532439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4923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542439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92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552439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284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562455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644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572455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0767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582455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4370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592455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8688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602455.wav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522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612455.wav">
            <a:hlinkClick r:id="" action="ppaction://media"/>
          </p:cNvPr>
          <p:cNvPicPr>
            <a:picLocks noChangeAspect="1" noChangeArrowheads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6610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8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" fill="hold"/>
                                        <p:tgtEl>
                                          <p:spTgt spid="378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8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2" fill="hold"/>
                                        <p:tgtEl>
                                          <p:spTgt spid="378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8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72" fill="hold"/>
                                        <p:tgtEl>
                                          <p:spTgt spid="37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8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88" fill="hold"/>
                                        <p:tgtEl>
                                          <p:spTgt spid="378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78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72" fill="hold"/>
                                        <p:tgtEl>
                                          <p:spTgt spid="378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8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8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84" fill="hold"/>
                                        <p:tgtEl>
                                          <p:spTgt spid="378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9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9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07" fill="hold"/>
                                        <p:tgtEl>
                                          <p:spTgt spid="379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00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90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9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89" fill="hold"/>
                                        <p:tgtEl>
                                          <p:spTgt spid="379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01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901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9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87" fill="hold"/>
                                        <p:tgtEl>
                                          <p:spTgt spid="379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02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90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9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429" fill="hold"/>
                                        <p:tgtEl>
                                          <p:spTgt spid="379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03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90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/>
          <p:cNvSpPr>
            <a:spLocks noGrp="1"/>
          </p:cNvSpPr>
          <p:nvPr>
            <p:ph sz="half" idx="4294967295"/>
          </p:nvPr>
        </p:nvSpPr>
        <p:spPr>
          <a:xfrm>
            <a:off x="827088" y="1628775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s-ES" altLang="en-US" sz="2600" smtClean="0"/>
          </a:p>
          <a:p>
            <a:pPr eaLnBrk="1" hangingPunct="1">
              <a:lnSpc>
                <a:spcPct val="80000"/>
              </a:lnSpc>
            </a:pPr>
            <a:r>
              <a:rPr lang="es-ES" altLang="en-US" sz="2700" smtClean="0"/>
              <a:t>soixante-deux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700" smtClean="0"/>
              <a:t>soixante-trois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700" smtClean="0"/>
              <a:t>soixante- quatre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700" smtClean="0"/>
              <a:t>soixante-cinq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700" smtClean="0"/>
              <a:t>soixante-six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700" smtClean="0"/>
              <a:t>soixante-sept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700" smtClean="0"/>
              <a:t>soixante-huit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700" smtClean="0"/>
              <a:t>soixante-neuf </a:t>
            </a:r>
          </a:p>
        </p:txBody>
      </p:sp>
      <p:sp>
        <p:nvSpPr>
          <p:cNvPr id="9219" name="Content Placeholder 3"/>
          <p:cNvSpPr>
            <a:spLocks noGrp="1"/>
          </p:cNvSpPr>
          <p:nvPr>
            <p:ph sz="half" idx="4294967295"/>
          </p:nvPr>
        </p:nvSpPr>
        <p:spPr>
          <a:xfrm>
            <a:off x="4716463" y="1557338"/>
            <a:ext cx="4038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s-ES" altLang="en-US" sz="2600" smtClean="0"/>
          </a:p>
          <a:p>
            <a:pPr eaLnBrk="1" hangingPunct="1">
              <a:lnSpc>
                <a:spcPct val="80000"/>
              </a:lnSpc>
            </a:pPr>
            <a:r>
              <a:rPr lang="es-ES" altLang="en-US" sz="2700" smtClean="0"/>
              <a:t>sixty two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700" smtClean="0"/>
              <a:t>sixty three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700" smtClean="0"/>
              <a:t>sixty four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700" smtClean="0"/>
              <a:t>sixty five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700" smtClean="0"/>
              <a:t>sixty six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700" smtClean="0"/>
              <a:t>sixty seven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700" smtClean="0"/>
              <a:t>sixty eight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700" smtClean="0"/>
              <a:t>sixty nine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s-ES" altLang="en-US" sz="2600" smtClean="0"/>
          </a:p>
          <a:p>
            <a:pPr eaLnBrk="1" hangingPunct="1">
              <a:lnSpc>
                <a:spcPct val="80000"/>
              </a:lnSpc>
            </a:pPr>
            <a:endParaRPr lang="es-ES" altLang="en-US" sz="2400" smtClean="0"/>
          </a:p>
          <a:p>
            <a:pPr eaLnBrk="1" hangingPunct="1">
              <a:lnSpc>
                <a:spcPct val="80000"/>
              </a:lnSpc>
            </a:pPr>
            <a:endParaRPr lang="en-GB" altLang="en-US" sz="2400" smtClean="0"/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b="1" smtClean="0"/>
              <a:t>P6-P7  - Block 2</a:t>
            </a:r>
            <a:br>
              <a:rPr lang="en-GB" altLang="en-US" sz="3600" b="1" smtClean="0"/>
            </a:br>
            <a:r>
              <a:rPr lang="en-GB" altLang="en-US" sz="3600" b="1" smtClean="0"/>
              <a:t> Key language (7): les nombres (cont.)</a:t>
            </a:r>
          </a:p>
        </p:txBody>
      </p:sp>
      <p:pic>
        <p:nvPicPr>
          <p:cNvPr id="38918" name="622455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632455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4923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642455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92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652455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3575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662470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716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672470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149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682470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581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692470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418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9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" fill="hold"/>
                                        <p:tgtEl>
                                          <p:spTgt spid="389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9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67" fill="hold"/>
                                        <p:tgtEl>
                                          <p:spTgt spid="389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1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1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9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30" fill="hold"/>
                                        <p:tgtEl>
                                          <p:spTgt spid="389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2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9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81" fill="hold"/>
                                        <p:tgtEl>
                                          <p:spTgt spid="389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1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2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9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30" fill="hold"/>
                                        <p:tgtEl>
                                          <p:spTgt spid="389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2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2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89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80" fill="hold"/>
                                        <p:tgtEl>
                                          <p:spTgt spid="389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3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9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29" fill="hold"/>
                                        <p:tgtEl>
                                          <p:spTgt spid="389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4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2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9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520" fill="hold"/>
                                        <p:tgtEl>
                                          <p:spTgt spid="389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5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2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b="1" smtClean="0"/>
              <a:t>P6-P7  - Block 2</a:t>
            </a:r>
            <a:br>
              <a:rPr lang="en-GB" altLang="en-US" sz="3600" b="1" smtClean="0"/>
            </a:br>
            <a:r>
              <a:rPr lang="en-GB" altLang="en-US" sz="3600" b="1" smtClean="0"/>
              <a:t> Key language (8): saying your age and date of birth</a:t>
            </a: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8313" y="1844675"/>
            <a:ext cx="4038600" cy="4525963"/>
          </a:xfrm>
        </p:spPr>
        <p:txBody>
          <a:bodyPr/>
          <a:lstStyle/>
          <a:p>
            <a:pPr eaLnBrk="1" hangingPunct="1"/>
            <a:r>
              <a:rPr lang="es-ES" altLang="en-US" sz="2800" smtClean="0"/>
              <a:t>Quel âge tu as ?</a:t>
            </a:r>
          </a:p>
          <a:p>
            <a:pPr eaLnBrk="1" hangingPunct="1"/>
            <a:r>
              <a:rPr lang="es-ES" altLang="en-US" sz="2800" smtClean="0"/>
              <a:t>J’ai 7 ans.</a:t>
            </a:r>
          </a:p>
          <a:p>
            <a:pPr eaLnBrk="1" hangingPunct="1"/>
            <a:r>
              <a:rPr lang="es-ES" altLang="en-US" sz="2800" smtClean="0"/>
              <a:t>C’est quand ton anniversaire?</a:t>
            </a:r>
          </a:p>
          <a:p>
            <a:pPr eaLnBrk="1" hangingPunct="1"/>
            <a:r>
              <a:rPr lang="es-ES" altLang="en-US" sz="2800" smtClean="0"/>
              <a:t>C’est le 12 mars.</a:t>
            </a:r>
          </a:p>
          <a:p>
            <a:pPr eaLnBrk="1" hangingPunct="1"/>
            <a:r>
              <a:rPr lang="es-ES" altLang="en-US" sz="2800" smtClean="0"/>
              <a:t>Joyeux anniversaire !</a:t>
            </a:r>
          </a:p>
          <a:p>
            <a:pPr eaLnBrk="1" hangingPunct="1"/>
            <a:endParaRPr lang="es-ES" altLang="en-US" sz="2800" smtClean="0"/>
          </a:p>
          <a:p>
            <a:pPr eaLnBrk="1" hangingPunct="1">
              <a:buFont typeface="Arial" charset="0"/>
              <a:buNone/>
            </a:pPr>
            <a:endParaRPr lang="en-GB" altLang="en-US" sz="3000" smtClean="0"/>
          </a:p>
          <a:p>
            <a:pPr eaLnBrk="1" hangingPunct="1"/>
            <a:endParaRPr lang="en-GB" altLang="en-US" sz="3000" smtClean="0"/>
          </a:p>
        </p:txBody>
      </p:sp>
      <p:sp>
        <p:nvSpPr>
          <p:cNvPr id="39941" name="Content Placeholder 2"/>
          <p:cNvSpPr>
            <a:spLocks noGrp="1"/>
          </p:cNvSpPr>
          <p:nvPr>
            <p:ph sz="half" idx="4294967295"/>
          </p:nvPr>
        </p:nvSpPr>
        <p:spPr>
          <a:xfrm>
            <a:off x="4643438" y="1773238"/>
            <a:ext cx="4038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altLang="en-US" sz="2800" dirty="0" smtClean="0"/>
              <a:t>How old are you?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2800" dirty="0" smtClean="0"/>
              <a:t>I’m 7 years-old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2800" dirty="0" smtClean="0"/>
              <a:t>When is your birthday?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GB" altLang="en-US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2800" dirty="0" smtClean="0"/>
              <a:t>It’s on 12</a:t>
            </a:r>
            <a:r>
              <a:rPr lang="en-GB" altLang="en-US" sz="2800" baseline="30000" dirty="0" smtClean="0"/>
              <a:t>th</a:t>
            </a:r>
            <a:r>
              <a:rPr lang="en-GB" altLang="en-US" sz="2800" dirty="0" smtClean="0"/>
              <a:t> of March</a:t>
            </a:r>
            <a:endParaRPr lang="es-ES" altLang="en-US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ES" altLang="en-US" sz="2800" dirty="0" err="1" smtClean="0"/>
              <a:t>Happy</a:t>
            </a:r>
            <a:r>
              <a:rPr lang="es-ES" altLang="en-US" sz="2800" dirty="0" smtClean="0"/>
              <a:t> </a:t>
            </a:r>
            <a:r>
              <a:rPr lang="es-ES" altLang="en-US" sz="2800" dirty="0" err="1" smtClean="0"/>
              <a:t>birthday</a:t>
            </a:r>
            <a:r>
              <a:rPr lang="es-ES" altLang="en-US" sz="2800" dirty="0" smtClean="0"/>
              <a:t> !</a:t>
            </a:r>
          </a:p>
          <a:p>
            <a:pPr eaLnBrk="1" hangingPunct="1">
              <a:defRPr/>
            </a:pPr>
            <a:endParaRPr lang="es-ES" altLang="en-US" sz="2800" dirty="0" smtClean="0"/>
          </a:p>
          <a:p>
            <a:pPr eaLnBrk="1" hangingPunct="1">
              <a:defRPr/>
            </a:pPr>
            <a:endParaRPr lang="es-ES" altLang="en-US" sz="2600" dirty="0" smtClean="0"/>
          </a:p>
          <a:p>
            <a:pPr eaLnBrk="1" hangingPunct="1">
              <a:defRPr/>
            </a:pPr>
            <a:endParaRPr lang="es-ES" altLang="en-US" sz="2600" dirty="0" smtClean="0"/>
          </a:p>
          <a:p>
            <a:pPr eaLnBrk="1" hangingPunct="1">
              <a:defRPr/>
            </a:pPr>
            <a:endParaRPr lang="en-GB" altLang="en-US" sz="2600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GB" altLang="en-US" sz="2600" dirty="0" smtClean="0"/>
          </a:p>
        </p:txBody>
      </p:sp>
      <p:pic>
        <p:nvPicPr>
          <p:cNvPr id="39942" name="quel247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89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j'ai2470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4923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c'es2470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le 12470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86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anniversaire.mp3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4370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9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" fill="hold"/>
                                        <p:tgtEl>
                                          <p:spTgt spid="399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4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9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4" fill="hold"/>
                                        <p:tgtEl>
                                          <p:spTgt spid="399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4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9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43" fill="hold"/>
                                        <p:tgtEl>
                                          <p:spTgt spid="399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4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9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25" fill="hold"/>
                                        <p:tgtEl>
                                          <p:spTgt spid="399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5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4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9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51" fill="hold"/>
                                        <p:tgtEl>
                                          <p:spTgt spid="399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6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4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345</Words>
  <Application>Microsoft Office PowerPoint</Application>
  <PresentationFormat>On-screen Show (4:3)</PresentationFormat>
  <Paragraphs>209</Paragraphs>
  <Slides>11</Slides>
  <Notes>0</Notes>
  <HiddenSlides>0</HiddenSlides>
  <MMClips>94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Calibri</vt:lpstr>
      <vt:lpstr>Arial</vt:lpstr>
      <vt:lpstr>Office Theme</vt:lpstr>
      <vt:lpstr>French 1+2 Pilot at   Langlands Primary School</vt:lpstr>
      <vt:lpstr>PowerPoint Presentation</vt:lpstr>
      <vt:lpstr>P6-P7  - Block 2  Key language (2): les nombres (cont.)</vt:lpstr>
      <vt:lpstr>P6-P7  - Block 2  Key language (3): les nombres (cont.)</vt:lpstr>
      <vt:lpstr>P6-P7  - Block 2  Key language (4): les nombres (cont.)</vt:lpstr>
      <vt:lpstr>P6-P7  - Block 2  Key language (5): les nombres (cont.)</vt:lpstr>
      <vt:lpstr>P6-P7  - Block 2  Key language (6): les nombres (cont.)</vt:lpstr>
      <vt:lpstr>P6-P7  - Block 2  Key language (7): les nombres (cont.)</vt:lpstr>
      <vt:lpstr>P6-P7  - Block 2  Key language (8): saying your age and date of birth</vt:lpstr>
      <vt:lpstr>P6-P7  - Block 2  Key language (9):  les mois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Spanish 1+2 Iniciative Pilot</dc:title>
  <dc:creator>anchiwi</dc:creator>
  <cp:lastModifiedBy>Hass</cp:lastModifiedBy>
  <cp:revision>26</cp:revision>
  <dcterms:created xsi:type="dcterms:W3CDTF">2013-01-08T22:58:15Z</dcterms:created>
  <dcterms:modified xsi:type="dcterms:W3CDTF">2014-08-01T10:43:07Z</dcterms:modified>
</cp:coreProperties>
</file>