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8"/>
  </p:notesMasterIdLst>
  <p:sldIdLst>
    <p:sldId id="529" r:id="rId2"/>
    <p:sldId id="537" r:id="rId3"/>
    <p:sldId id="541" r:id="rId4"/>
    <p:sldId id="538" r:id="rId5"/>
    <p:sldId id="546" r:id="rId6"/>
    <p:sldId id="533" r:id="rId7"/>
    <p:sldId id="531" r:id="rId8"/>
    <p:sldId id="549" r:id="rId9"/>
    <p:sldId id="535" r:id="rId10"/>
    <p:sldId id="543" r:id="rId11"/>
    <p:sldId id="542" r:id="rId12"/>
    <p:sldId id="540" r:id="rId13"/>
    <p:sldId id="539" r:id="rId14"/>
    <p:sldId id="536" r:id="rId15"/>
    <p:sldId id="547" r:id="rId16"/>
    <p:sldId id="544" r:id="rId17"/>
    <p:sldId id="532" r:id="rId18"/>
    <p:sldId id="534" r:id="rId19"/>
    <p:sldId id="545" r:id="rId20"/>
    <p:sldId id="551" r:id="rId21"/>
    <p:sldId id="552" r:id="rId22"/>
    <p:sldId id="553" r:id="rId23"/>
    <p:sldId id="554" r:id="rId24"/>
    <p:sldId id="555" r:id="rId25"/>
    <p:sldId id="556" r:id="rId26"/>
    <p:sldId id="557" r:id="rId27"/>
    <p:sldId id="558" r:id="rId28"/>
    <p:sldId id="559" r:id="rId29"/>
    <p:sldId id="560" r:id="rId30"/>
    <p:sldId id="561" r:id="rId31"/>
    <p:sldId id="562" r:id="rId32"/>
    <p:sldId id="563" r:id="rId33"/>
    <p:sldId id="564" r:id="rId34"/>
    <p:sldId id="565" r:id="rId35"/>
    <p:sldId id="566" r:id="rId36"/>
    <p:sldId id="567" r:id="rId37"/>
    <p:sldId id="568" r:id="rId38"/>
    <p:sldId id="569" r:id="rId39"/>
    <p:sldId id="570" r:id="rId40"/>
    <p:sldId id="571" r:id="rId41"/>
    <p:sldId id="572" r:id="rId42"/>
    <p:sldId id="573" r:id="rId43"/>
    <p:sldId id="574" r:id="rId44"/>
    <p:sldId id="575" r:id="rId45"/>
    <p:sldId id="576" r:id="rId46"/>
    <p:sldId id="577" r:id="rId47"/>
    <p:sldId id="578" r:id="rId48"/>
    <p:sldId id="579" r:id="rId49"/>
    <p:sldId id="580" r:id="rId50"/>
    <p:sldId id="581" r:id="rId51"/>
    <p:sldId id="582" r:id="rId52"/>
    <p:sldId id="583" r:id="rId53"/>
    <p:sldId id="584" r:id="rId54"/>
    <p:sldId id="585" r:id="rId55"/>
    <p:sldId id="586" r:id="rId56"/>
    <p:sldId id="587" r:id="rId57"/>
    <p:sldId id="588" r:id="rId58"/>
    <p:sldId id="589" r:id="rId59"/>
    <p:sldId id="590" r:id="rId60"/>
    <p:sldId id="591" r:id="rId61"/>
    <p:sldId id="592" r:id="rId62"/>
    <p:sldId id="593" r:id="rId63"/>
    <p:sldId id="594" r:id="rId64"/>
    <p:sldId id="595" r:id="rId65"/>
    <p:sldId id="596" r:id="rId66"/>
    <p:sldId id="597" r:id="rId67"/>
    <p:sldId id="598" r:id="rId68"/>
    <p:sldId id="599" r:id="rId69"/>
    <p:sldId id="600" r:id="rId70"/>
    <p:sldId id="601" r:id="rId71"/>
    <p:sldId id="602" r:id="rId72"/>
    <p:sldId id="603" r:id="rId73"/>
    <p:sldId id="604" r:id="rId74"/>
    <p:sldId id="605" r:id="rId75"/>
    <p:sldId id="606" r:id="rId76"/>
    <p:sldId id="607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85325" autoAdjust="0"/>
  </p:normalViewPr>
  <p:slideViewPr>
    <p:cSldViewPr>
      <p:cViewPr varScale="1">
        <p:scale>
          <a:sx n="107" d="100"/>
          <a:sy n="107" d="100"/>
        </p:scale>
        <p:origin x="2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38FC8-4DD4-431A-854B-29253671AFBC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A967-F545-42EC-9B92-11984BD81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95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877" indent="-2857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888" indent="-22857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043" indent="-22857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199" indent="-22857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354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509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664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819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FA7919E-B23E-469C-A916-483F97196E57}" type="slidenum">
              <a:rPr lang="en-GB" smtClean="0"/>
              <a:pPr eaLnBrk="1" hangingPunct="1">
                <a:defRPr/>
              </a:pPr>
              <a:t>1</a:t>
            </a:fld>
            <a:endParaRPr lang="en-GB" smtClean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>
                <a:cs typeface="+mn-cs"/>
              </a:rPr>
              <a:t>Welcome; talk will include input from 2 speakers, information from university language careers adviser and viewpoint plus information from current employers</a:t>
            </a:r>
          </a:p>
          <a:p>
            <a:pPr eaLnBrk="1" hangingPunct="1">
              <a:defRPr/>
            </a:pPr>
            <a:r>
              <a:rPr lang="en-GB" smtClean="0">
                <a:cs typeface="+mn-cs"/>
              </a:rPr>
              <a:t>Brief biog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66B54C-81D2-4D55-99A9-6C8FF05FE383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018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1F4AD1-041A-43D9-B9B0-623B05993535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AD3E54-130A-48C7-8B77-5D75904BCE5D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31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274638"/>
            <a:ext cx="7127875" cy="12096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371600" y="1600200"/>
            <a:ext cx="3487738" cy="4464050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1738" y="1600200"/>
            <a:ext cx="3487737" cy="4464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267200" y="6400800"/>
            <a:ext cx="4191000" cy="414338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Learning and Teaching Scotland</a:t>
            </a:r>
            <a:endParaRPr lang="en-US">
              <a:solidFill>
                <a:srgbClr val="C9C2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24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466086-E2AD-415D-93DA-1A2557DD9C5A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88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ADF3C8-0F07-4D82-9546-C935CB523063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41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95600"/>
            <a:ext cx="4038600" cy="259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895600"/>
            <a:ext cx="4038600" cy="259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53B744-A36F-4B1A-A67F-AB114B1C5D85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37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FF7AE-2214-403A-BDDE-BDC2E4B5F7B0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37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74091B-4FF5-42E6-84E2-D06BCABEC204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8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5A2B44-0124-4980-A431-8D7A43E5C288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61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1219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D5F5E2-EF1A-45CF-A9A2-3CEDA5295F7B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4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7F1719-C409-4F3A-BE7C-C2DA3BC9C89C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9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490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00200"/>
            <a:ext cx="8229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95600"/>
            <a:ext cx="8229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5845" name="Rectangle 5"/>
          <p:cNvSpPr>
            <a:spLocks noChangeArrowheads="1"/>
          </p:cNvSpPr>
          <p:nvPr userDrawn="1"/>
        </p:nvSpPr>
        <p:spPr bwMode="auto">
          <a:xfrm>
            <a:off x="0" y="6669360"/>
            <a:ext cx="9144000" cy="18864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5846" name="Rectangle 6"/>
          <p:cNvSpPr>
            <a:spLocks noChangeArrowheads="1"/>
          </p:cNvSpPr>
          <p:nvPr userDrawn="1"/>
        </p:nvSpPr>
        <p:spPr bwMode="auto">
          <a:xfrm>
            <a:off x="0" y="6525344"/>
            <a:ext cx="9144000" cy="171872"/>
          </a:xfrm>
          <a:prstGeom prst="rect">
            <a:avLst/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-112078" y="1156469"/>
            <a:ext cx="9368155" cy="0"/>
          </a:xfrm>
          <a:prstGeom prst="line">
            <a:avLst/>
          </a:prstGeom>
          <a:noFill/>
          <a:ln w="25400" cap="flat" cmpd="sng" algn="ctr">
            <a:solidFill>
              <a:srgbClr val="8064A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17" name="Group 16"/>
          <p:cNvGrpSpPr/>
          <p:nvPr userDrawn="1"/>
        </p:nvGrpSpPr>
        <p:grpSpPr>
          <a:xfrm>
            <a:off x="-112078" y="187699"/>
            <a:ext cx="9368155" cy="968770"/>
            <a:chOff x="-112078" y="187699"/>
            <a:chExt cx="9368155" cy="968770"/>
          </a:xfrm>
        </p:grpSpPr>
        <p:pic>
          <p:nvPicPr>
            <p:cNvPr id="19" name="Picture 18" descr="Sciltlogo2010.jp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52" y="187699"/>
              <a:ext cx="4059834" cy="874256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20" name="Picture 19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7585" y="187699"/>
              <a:ext cx="950423" cy="968770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21" name="Picture 20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9807" y="187699"/>
              <a:ext cx="1161629" cy="874256"/>
            </a:xfrm>
            <a:prstGeom prst="rect">
              <a:avLst/>
            </a:prstGeom>
            <a:noFill/>
            <a:ln>
              <a:noFill/>
            </a:ln>
            <a:extLst/>
          </p:spPr>
        </p:pic>
        <p:cxnSp>
          <p:nvCxnSpPr>
            <p:cNvPr id="22" name="Straight Connector 21"/>
            <p:cNvCxnSpPr/>
            <p:nvPr userDrawn="1"/>
          </p:nvCxnSpPr>
          <p:spPr>
            <a:xfrm>
              <a:off x="-112078" y="1156469"/>
              <a:ext cx="9368155" cy="0"/>
            </a:xfrm>
            <a:prstGeom prst="line">
              <a:avLst/>
            </a:prstGeom>
            <a:noFill/>
            <a:ln w="25400" cap="flat" cmpd="sng" algn="ctr">
              <a:solidFill>
                <a:srgbClr val="8064A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pic>
          <p:nvPicPr>
            <p:cNvPr id="23" name="Picture 22"/>
            <p:cNvPicPr>
              <a:picLocks noChangeAspect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128" y="271948"/>
              <a:ext cx="1512168" cy="7700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696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600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ndara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Candar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Candar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Candar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Candar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600" b="1">
          <a:solidFill>
            <a:srgbClr val="000099"/>
          </a:solidFill>
          <a:latin typeface="Candar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00099"/>
          </a:solidFill>
          <a:latin typeface="Candara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rgbClr val="000099"/>
          </a:solidFill>
          <a:latin typeface="Candara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000099"/>
          </a:solidFill>
          <a:latin typeface="Candara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rgbClr val="000099"/>
          </a:solidFill>
          <a:latin typeface="Candara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rgbClr val="0000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rgbClr val="0000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rgbClr val="0000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rgbClr val="0000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1412776"/>
            <a:ext cx="5997575" cy="2421467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400" dirty="0" smtClean="0">
                <a:solidFill>
                  <a:srgbClr val="000099"/>
                </a:solidFill>
                <a:latin typeface="Matura MT Script Capitals" panose="03020802060602070202" pitchFamily="66" charset="0"/>
                <a:ea typeface="+mn-ea"/>
                <a:cs typeface="+mn-cs"/>
              </a:rPr>
              <a:t>Word Wizard </a:t>
            </a:r>
            <a:br>
              <a:rPr lang="en-GB" sz="4400" dirty="0" smtClean="0">
                <a:solidFill>
                  <a:srgbClr val="000099"/>
                </a:solidFill>
                <a:latin typeface="Matura MT Script Capitals" panose="03020802060602070202" pitchFamily="66" charset="0"/>
                <a:ea typeface="+mn-ea"/>
                <a:cs typeface="+mn-cs"/>
              </a:rPr>
            </a:br>
            <a:r>
              <a:rPr lang="en-GB" sz="4400" dirty="0" smtClean="0">
                <a:solidFill>
                  <a:srgbClr val="000099"/>
                </a:solidFill>
                <a:latin typeface="Matura MT Script Capitals" panose="03020802060602070202" pitchFamily="66" charset="0"/>
                <a:ea typeface="+mn-ea"/>
                <a:cs typeface="+mn-cs"/>
              </a:rPr>
              <a:t>Competition</a:t>
            </a:r>
            <a:br>
              <a:rPr lang="en-GB" sz="4400" dirty="0" smtClean="0">
                <a:solidFill>
                  <a:srgbClr val="000099"/>
                </a:solidFill>
                <a:latin typeface="Matura MT Script Capitals" panose="03020802060602070202" pitchFamily="66" charset="0"/>
                <a:ea typeface="+mn-ea"/>
                <a:cs typeface="+mn-cs"/>
              </a:rPr>
            </a:br>
            <a:endParaRPr lang="en-GB" sz="4400" dirty="0">
              <a:solidFill>
                <a:srgbClr val="000099"/>
              </a:solidFill>
              <a:latin typeface="Matura MT Script Capitals" panose="03020802060602070202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7544" y="3717032"/>
            <a:ext cx="8229600" cy="14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 b="1">
                <a:solidFill>
                  <a:srgbClr val="000099"/>
                </a:solidFill>
                <a:latin typeface="Candara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99"/>
                </a:solidFill>
                <a:latin typeface="Candara" pitchFamily="34" charset="0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rgbClr val="000099"/>
                </a:solidFill>
                <a:latin typeface="Candara" pitchFamily="34" charset="0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rgbClr val="000099"/>
                </a:solidFill>
                <a:latin typeface="Candara" pitchFamily="34" charset="0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rgbClr val="000099"/>
                </a:solidFill>
                <a:latin typeface="Candara" pitchFamily="34" charset="0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99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99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99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99"/>
                </a:solidFill>
                <a:latin typeface="+mn-lt"/>
                <a:cs typeface="+mn-cs"/>
              </a:defRPr>
            </a:lvl9pPr>
          </a:lstStyle>
          <a:p>
            <a:r>
              <a:rPr lang="en-GB" sz="7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French Beginner</a:t>
            </a:r>
          </a:p>
          <a:p>
            <a:r>
              <a:rPr lang="en-GB" sz="7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3</a:t>
            </a:r>
            <a:endParaRPr lang="en-GB" sz="7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867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niece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nièce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35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nephew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neveu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49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grandmother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grand-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mère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4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grandfather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grand-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père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2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daughter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fille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2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on </a:t>
            </a:r>
            <a:r>
              <a:rPr lang="en-GB" sz="4800" dirty="0" smtClean="0">
                <a:solidFill>
                  <a:schemeClr val="accent4">
                    <a:lumMod val="75000"/>
                  </a:schemeClr>
                </a:solidFill>
              </a:rPr>
              <a:t>(as in family)</a:t>
            </a:r>
            <a:r>
              <a:rPr lang="en-GB" sz="4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4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fils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53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parents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les parents</a:t>
            </a:r>
          </a:p>
        </p:txBody>
      </p:sp>
    </p:spTree>
    <p:extLst>
      <p:ext uri="{BB962C8B-B14F-4D97-AF65-F5344CB8AC3E}">
        <p14:creationId xmlns:p14="http://schemas.microsoft.com/office/powerpoint/2010/main" val="310308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baby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bébé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6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child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l’enfant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34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people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les gens</a:t>
            </a:r>
          </a:p>
        </p:txBody>
      </p:sp>
    </p:spTree>
    <p:extLst>
      <p:ext uri="{BB962C8B-B14F-4D97-AF65-F5344CB8AC3E}">
        <p14:creationId xmlns:p14="http://schemas.microsoft.com/office/powerpoint/2010/main" val="1735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family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famille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divorced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divorcé</a:t>
            </a:r>
          </a:p>
        </p:txBody>
      </p:sp>
    </p:spTree>
    <p:extLst>
      <p:ext uri="{BB962C8B-B14F-4D97-AF65-F5344CB8AC3E}">
        <p14:creationId xmlns:p14="http://schemas.microsoft.com/office/powerpoint/2010/main" val="252104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separated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séparé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63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billiards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billard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39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bowling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bowling</a:t>
            </a:r>
          </a:p>
        </p:txBody>
      </p:sp>
    </p:spTree>
    <p:extLst>
      <p:ext uri="{BB962C8B-B14F-4D97-AF65-F5344CB8AC3E}">
        <p14:creationId xmlns:p14="http://schemas.microsoft.com/office/powerpoint/2010/main" val="20635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boxing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boxe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12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chess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les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échecs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1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cycling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cyclisme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37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darts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les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fléchettes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drama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théâtre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53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gymnastics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gymnastique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4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 smtClean="0">
                <a:solidFill>
                  <a:schemeClr val="accent4">
                    <a:lumMod val="75000"/>
                  </a:schemeClr>
                </a:solidFill>
              </a:rPr>
              <a:t>mother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mère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86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horse riding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l’équitation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03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sailing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voile</a:t>
            </a:r>
          </a:p>
        </p:txBody>
      </p:sp>
    </p:spTree>
    <p:extLst>
      <p:ext uri="{BB962C8B-B14F-4D97-AF65-F5344CB8AC3E}">
        <p14:creationId xmlns:p14="http://schemas.microsoft.com/office/powerpoint/2010/main" val="120778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skateboarding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skate</a:t>
            </a:r>
          </a:p>
        </p:txBody>
      </p:sp>
    </p:spTree>
    <p:extLst>
      <p:ext uri="{BB962C8B-B14F-4D97-AF65-F5344CB8AC3E}">
        <p14:creationId xmlns:p14="http://schemas.microsoft.com/office/powerpoint/2010/main" val="340520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skiing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ski</a:t>
            </a:r>
          </a:p>
        </p:txBody>
      </p:sp>
    </p:spTree>
    <p:extLst>
      <p:ext uri="{BB962C8B-B14F-4D97-AF65-F5344CB8AC3E}">
        <p14:creationId xmlns:p14="http://schemas.microsoft.com/office/powerpoint/2010/main" val="166482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swimming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natation</a:t>
            </a:r>
          </a:p>
        </p:txBody>
      </p:sp>
    </p:spTree>
    <p:extLst>
      <p:ext uri="{BB962C8B-B14F-4D97-AF65-F5344CB8AC3E}">
        <p14:creationId xmlns:p14="http://schemas.microsoft.com/office/powerpoint/2010/main" val="337427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walking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marche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5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dance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danser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28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draw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dessiner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82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jump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sauter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5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read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lire</a:t>
            </a:r>
          </a:p>
        </p:txBody>
      </p:sp>
    </p:spTree>
    <p:extLst>
      <p:ext uri="{BB962C8B-B14F-4D97-AF65-F5344CB8AC3E}">
        <p14:creationId xmlns:p14="http://schemas.microsoft.com/office/powerpoint/2010/main" val="11770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father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père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8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skate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patiner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7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walk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marcher</a:t>
            </a:r>
          </a:p>
        </p:txBody>
      </p:sp>
    </p:spTree>
    <p:extLst>
      <p:ext uri="{BB962C8B-B14F-4D97-AF65-F5344CB8AC3E}">
        <p14:creationId xmlns:p14="http://schemas.microsoft.com/office/powerpoint/2010/main" val="254566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bike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vélo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11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boat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bateau</a:t>
            </a:r>
          </a:p>
        </p:txBody>
      </p:sp>
    </p:spTree>
    <p:extLst>
      <p:ext uri="{BB962C8B-B14F-4D97-AF65-F5344CB8AC3E}">
        <p14:creationId xmlns:p14="http://schemas.microsoft.com/office/powerpoint/2010/main" val="210401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bus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l’autobus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06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caravan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caravane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8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coach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car</a:t>
            </a:r>
          </a:p>
        </p:txBody>
      </p:sp>
    </p:spTree>
    <p:extLst>
      <p:ext uri="{BB962C8B-B14F-4D97-AF65-F5344CB8AC3E}">
        <p14:creationId xmlns:p14="http://schemas.microsoft.com/office/powerpoint/2010/main" val="346855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lorry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camion</a:t>
            </a:r>
          </a:p>
        </p:txBody>
      </p:sp>
    </p:spTree>
    <p:extLst>
      <p:ext uri="{BB962C8B-B14F-4D97-AF65-F5344CB8AC3E}">
        <p14:creationId xmlns:p14="http://schemas.microsoft.com/office/powerpoint/2010/main" val="116284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motorbike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moto</a:t>
            </a:r>
          </a:p>
        </p:txBody>
      </p:sp>
    </p:spTree>
    <p:extLst>
      <p:ext uri="{BB962C8B-B14F-4D97-AF65-F5344CB8AC3E}">
        <p14:creationId xmlns:p14="http://schemas.microsoft.com/office/powerpoint/2010/main" val="12724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plane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l’avion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13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sister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 smtClean="0">
                <a:solidFill>
                  <a:schemeClr val="accent3">
                    <a:lumMod val="75000"/>
                  </a:schemeClr>
                </a:solidFill>
              </a:rPr>
              <a:t>sœur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6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train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train</a:t>
            </a:r>
          </a:p>
        </p:txBody>
      </p:sp>
    </p:spTree>
    <p:extLst>
      <p:ext uri="{BB962C8B-B14F-4D97-AF65-F5344CB8AC3E}">
        <p14:creationId xmlns:p14="http://schemas.microsoft.com/office/powerpoint/2010/main" val="326288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van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fourgon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8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cross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traverser</a:t>
            </a:r>
          </a:p>
        </p:txBody>
      </p:sp>
    </p:spTree>
    <p:extLst>
      <p:ext uri="{BB962C8B-B14F-4D97-AF65-F5344CB8AC3E}">
        <p14:creationId xmlns:p14="http://schemas.microsoft.com/office/powerpoint/2010/main" val="77414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go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aller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5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travel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voyager</a:t>
            </a:r>
          </a:p>
        </p:txBody>
      </p:sp>
    </p:spTree>
    <p:extLst>
      <p:ext uri="{BB962C8B-B14F-4D97-AF65-F5344CB8AC3E}">
        <p14:creationId xmlns:p14="http://schemas.microsoft.com/office/powerpoint/2010/main" val="13961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turn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tourner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4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left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gauche</a:t>
            </a:r>
          </a:p>
        </p:txBody>
      </p:sp>
    </p:spTree>
    <p:extLst>
      <p:ext uri="{BB962C8B-B14F-4D97-AF65-F5344CB8AC3E}">
        <p14:creationId xmlns:p14="http://schemas.microsoft.com/office/powerpoint/2010/main" val="320299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right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droite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2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straight on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tout droit</a:t>
            </a:r>
          </a:p>
        </p:txBody>
      </p:sp>
    </p:spTree>
    <p:extLst>
      <p:ext uri="{BB962C8B-B14F-4D97-AF65-F5344CB8AC3E}">
        <p14:creationId xmlns:p14="http://schemas.microsoft.com/office/powerpoint/2010/main" val="415161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conservation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protection</a:t>
            </a:r>
          </a:p>
        </p:txBody>
      </p:sp>
    </p:spTree>
    <p:extLst>
      <p:ext uri="{BB962C8B-B14F-4D97-AF65-F5344CB8AC3E}">
        <p14:creationId xmlns:p14="http://schemas.microsoft.com/office/powerpoint/2010/main" val="272994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brother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frère</a:t>
            </a:r>
          </a:p>
        </p:txBody>
      </p:sp>
    </p:spTree>
    <p:extLst>
      <p:ext uri="{BB962C8B-B14F-4D97-AF65-F5344CB8AC3E}">
        <p14:creationId xmlns:p14="http://schemas.microsoft.com/office/powerpoint/2010/main" val="38197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disaster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désastre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29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earth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terre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22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energy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l’énergie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0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42493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environment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l’environnement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39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extinction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l’extinction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51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forest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 smtClean="0">
                <a:solidFill>
                  <a:schemeClr val="accent3">
                    <a:lumMod val="75000"/>
                  </a:schemeClr>
                </a:solidFill>
              </a:rPr>
              <a:t>forêt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58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iceberg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l’iceberg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68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moon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lune</a:t>
            </a:r>
          </a:p>
        </p:txBody>
      </p:sp>
    </p:spTree>
    <p:extLst>
      <p:ext uri="{BB962C8B-B14F-4D97-AF65-F5344CB8AC3E}">
        <p14:creationId xmlns:p14="http://schemas.microsoft.com/office/powerpoint/2010/main" val="3757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mountain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montagne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42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planet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planète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8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aunt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tante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66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pollution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la pollution</a:t>
            </a:r>
          </a:p>
        </p:txBody>
      </p:sp>
    </p:spTree>
    <p:extLst>
      <p:ext uri="{BB962C8B-B14F-4D97-AF65-F5344CB8AC3E}">
        <p14:creationId xmlns:p14="http://schemas.microsoft.com/office/powerpoint/2010/main" val="16451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sky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ciel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2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star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l’étoile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5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tree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l’arbre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volcano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</a:t>
            </a: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volcan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4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recycle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recycler</a:t>
            </a:r>
          </a:p>
        </p:txBody>
      </p:sp>
    </p:spTree>
    <p:extLst>
      <p:ext uri="{BB962C8B-B14F-4D97-AF65-F5344CB8AC3E}">
        <p14:creationId xmlns:p14="http://schemas.microsoft.com/office/powerpoint/2010/main" val="419995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to throw away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jeter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6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uncle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 err="1">
                <a:solidFill>
                  <a:schemeClr val="accent3">
                    <a:lumMod val="75000"/>
                  </a:schemeClr>
                </a:solidFill>
              </a:rPr>
              <a:t>l’oncle</a:t>
            </a:r>
            <a:endParaRPr lang="en-GB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5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08112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064896" cy="3289920"/>
          </a:xfrm>
        </p:spPr>
        <p:txBody>
          <a:bodyPr/>
          <a:lstStyle/>
          <a:p>
            <a:r>
              <a:rPr lang="en-GB" sz="8800" dirty="0">
                <a:solidFill>
                  <a:schemeClr val="accent4">
                    <a:lumMod val="75000"/>
                  </a:schemeClr>
                </a:solidFill>
              </a:rPr>
              <a:t>cousin</a:t>
            </a:r>
            <a: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8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8800" dirty="0">
                <a:solidFill>
                  <a:schemeClr val="accent3">
                    <a:lumMod val="75000"/>
                  </a:schemeClr>
                </a:solidFill>
              </a:rPr>
              <a:t>le cousin</a:t>
            </a:r>
          </a:p>
        </p:txBody>
      </p:sp>
    </p:spTree>
    <p:extLst>
      <p:ext uri="{BB962C8B-B14F-4D97-AF65-F5344CB8AC3E}">
        <p14:creationId xmlns:p14="http://schemas.microsoft.com/office/powerpoint/2010/main" val="36448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1_Default Design">
      <a:majorFont>
        <a:latin typeface="Century Gothic"/>
        <a:ea typeface=""/>
        <a:cs typeface="Arial"/>
      </a:majorFont>
      <a:minorFont>
        <a:latin typeface="Century Gothic"/>
        <a:ea typeface=""/>
        <a:cs typeface="Arial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</TotalTime>
  <Words>202</Words>
  <Application>Microsoft Office PowerPoint</Application>
  <PresentationFormat>On-screen Show (4:3)</PresentationFormat>
  <Paragraphs>156</Paragraphs>
  <Slides>76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3" baseType="lpstr">
      <vt:lpstr>ＭＳ Ｐゴシック</vt:lpstr>
      <vt:lpstr>Arial</vt:lpstr>
      <vt:lpstr>Calibri</vt:lpstr>
      <vt:lpstr>Candara</vt:lpstr>
      <vt:lpstr>Century Gothic</vt:lpstr>
      <vt:lpstr>Matura MT Script Capitals</vt:lpstr>
      <vt:lpstr>2_Default Design</vt:lpstr>
      <vt:lpstr>Word Wizard  Competition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temp</dc:creator>
  <cp:lastModifiedBy>Alice Lister</cp:lastModifiedBy>
  <cp:revision>264</cp:revision>
  <dcterms:created xsi:type="dcterms:W3CDTF">2010-08-31T10:04:20Z</dcterms:created>
  <dcterms:modified xsi:type="dcterms:W3CDTF">2018-09-10T15:24:19Z</dcterms:modified>
</cp:coreProperties>
</file>