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1" r:id="rId21"/>
    <p:sldId id="550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3" r:id="rId33"/>
    <p:sldId id="564" r:id="rId34"/>
    <p:sldId id="607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573" r:id="rId44"/>
    <p:sldId id="574" r:id="rId45"/>
    <p:sldId id="575" r:id="rId46"/>
    <p:sldId id="576" r:id="rId47"/>
    <p:sldId id="577" r:id="rId48"/>
    <p:sldId id="578" r:id="rId49"/>
    <p:sldId id="579" r:id="rId50"/>
    <p:sldId id="580" r:id="rId51"/>
    <p:sldId id="581" r:id="rId52"/>
    <p:sldId id="582" r:id="rId53"/>
    <p:sldId id="583" r:id="rId54"/>
    <p:sldId id="584" r:id="rId55"/>
    <p:sldId id="585" r:id="rId56"/>
    <p:sldId id="586" r:id="rId57"/>
    <p:sldId id="587" r:id="rId58"/>
    <p:sldId id="588" r:id="rId59"/>
    <p:sldId id="589" r:id="rId60"/>
    <p:sldId id="590" r:id="rId61"/>
    <p:sldId id="591" r:id="rId62"/>
    <p:sldId id="592" r:id="rId63"/>
    <p:sldId id="593" r:id="rId64"/>
    <p:sldId id="594" r:id="rId65"/>
    <p:sldId id="595" r:id="rId66"/>
    <p:sldId id="596" r:id="rId67"/>
    <p:sldId id="597" r:id="rId68"/>
    <p:sldId id="598" r:id="rId69"/>
    <p:sldId id="599" r:id="rId70"/>
    <p:sldId id="600" r:id="rId71"/>
    <p:sldId id="601" r:id="rId72"/>
    <p:sldId id="602" r:id="rId73"/>
    <p:sldId id="603" r:id="rId74"/>
    <p:sldId id="604" r:id="rId75"/>
    <p:sldId id="605" r:id="rId76"/>
    <p:sldId id="606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7471"/>
            <a:ext cx="1440160" cy="7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tête</a:t>
            </a:r>
          </a:p>
        </p:txBody>
      </p:sp>
    </p:spTree>
    <p:extLst>
      <p:ext uri="{BB962C8B-B14F-4D97-AF65-F5344CB8AC3E}">
        <p14:creationId xmlns:p14="http://schemas.microsoft.com/office/powerpoint/2010/main" val="41147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genou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leg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jambe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bouche</a:t>
            </a:r>
          </a:p>
        </p:txBody>
      </p:sp>
    </p:spTree>
    <p:extLst>
      <p:ext uri="{BB962C8B-B14F-4D97-AF65-F5344CB8AC3E}">
        <p14:creationId xmlns:p14="http://schemas.microsoft.com/office/powerpoint/2010/main" val="25245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nose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nez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stomach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l’estomac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tongue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langue</a:t>
            </a:r>
          </a:p>
        </p:txBody>
      </p:sp>
    </p:spTree>
    <p:extLst>
      <p:ext uri="{BB962C8B-B14F-4D97-AF65-F5344CB8AC3E}">
        <p14:creationId xmlns:p14="http://schemas.microsoft.com/office/powerpoint/2010/main" val="20816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tooth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dent</a:t>
            </a:r>
          </a:p>
        </p:txBody>
      </p:sp>
    </p:spTree>
    <p:extLst>
      <p:ext uri="{BB962C8B-B14F-4D97-AF65-F5344CB8AC3E}">
        <p14:creationId xmlns:p14="http://schemas.microsoft.com/office/powerpoint/2010/main" val="5543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have a sore…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avoir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mal à…</a:t>
            </a:r>
          </a:p>
        </p:txBody>
      </p:sp>
    </p:spTree>
    <p:extLst>
      <p:ext uri="{BB962C8B-B14F-4D97-AF65-F5344CB8AC3E}">
        <p14:creationId xmlns:p14="http://schemas.microsoft.com/office/powerpoint/2010/main" val="1277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bras</a:t>
            </a:r>
          </a:p>
        </p:txBody>
      </p:sp>
    </p:spTree>
    <p:extLst>
      <p:ext uri="{BB962C8B-B14F-4D97-AF65-F5344CB8AC3E}">
        <p14:creationId xmlns:p14="http://schemas.microsoft.com/office/powerpoint/2010/main" val="28966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en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forme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ill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malade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colour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couleur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noir</a:t>
            </a:r>
          </a:p>
        </p:txBody>
      </p:sp>
    </p:spTree>
    <p:extLst>
      <p:ext uri="{BB962C8B-B14F-4D97-AF65-F5344CB8AC3E}">
        <p14:creationId xmlns:p14="http://schemas.microsoft.com/office/powerpoint/2010/main" val="14405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bleu</a:t>
            </a:r>
          </a:p>
        </p:txBody>
      </p:sp>
    </p:spTree>
    <p:extLst>
      <p:ext uri="{BB962C8B-B14F-4D97-AF65-F5344CB8AC3E}">
        <p14:creationId xmlns:p14="http://schemas.microsoft.com/office/powerpoint/2010/main" val="33497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brown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marron</a:t>
            </a:r>
          </a:p>
        </p:txBody>
      </p:sp>
    </p:spTree>
    <p:extLst>
      <p:ext uri="{BB962C8B-B14F-4D97-AF65-F5344CB8AC3E}">
        <p14:creationId xmlns:p14="http://schemas.microsoft.com/office/powerpoint/2010/main" val="25750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vert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gris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orange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rose</a:t>
            </a:r>
          </a:p>
        </p:txBody>
      </p:sp>
    </p:spTree>
    <p:extLst>
      <p:ext uri="{BB962C8B-B14F-4D97-AF65-F5344CB8AC3E}">
        <p14:creationId xmlns:p14="http://schemas.microsoft.com/office/powerpoint/2010/main" val="8182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dos</a:t>
            </a:r>
          </a:p>
        </p:txBody>
      </p:sp>
    </p:spTree>
    <p:extLst>
      <p:ext uri="{BB962C8B-B14F-4D97-AF65-F5344CB8AC3E}">
        <p14:creationId xmlns:p14="http://schemas.microsoft.com/office/powerpoint/2010/main" val="27989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purple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violet</a:t>
            </a:r>
          </a:p>
        </p:txBody>
      </p:sp>
    </p:spTree>
    <p:extLst>
      <p:ext uri="{BB962C8B-B14F-4D97-AF65-F5344CB8AC3E}">
        <p14:creationId xmlns:p14="http://schemas.microsoft.com/office/powerpoint/2010/main" val="19047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rouge</a:t>
            </a:r>
          </a:p>
        </p:txBody>
      </p:sp>
    </p:spTree>
    <p:extLst>
      <p:ext uri="{BB962C8B-B14F-4D97-AF65-F5344CB8AC3E}">
        <p14:creationId xmlns:p14="http://schemas.microsoft.com/office/powerpoint/2010/main" val="17752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blanc</a:t>
            </a:r>
          </a:p>
        </p:txBody>
      </p:sp>
    </p:spTree>
    <p:extLst>
      <p:ext uri="{BB962C8B-B14F-4D97-AF65-F5344CB8AC3E}">
        <p14:creationId xmlns:p14="http://schemas.microsoft.com/office/powerpoint/2010/main" val="4242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yellow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jaune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colourful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coloré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clair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foncé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amazing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étonnant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boring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ennuyeux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crazy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l’oreille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fantastic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fantastique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friendly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sympathique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funny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marrant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happy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heureux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incredible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incroyable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intelligent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intelligent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gentil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paresseux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naughty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méchant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vieux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eyes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yeux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practical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pratique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pretty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joli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quiet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calme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court</a:t>
            </a:r>
          </a:p>
        </p:txBody>
      </p:sp>
    </p:spTree>
    <p:extLst>
      <p:ext uri="{BB962C8B-B14F-4D97-AF65-F5344CB8AC3E}">
        <p14:creationId xmlns:p14="http://schemas.microsoft.com/office/powerpoint/2010/main" val="5216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fatigué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useful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utile</a:t>
            </a:r>
          </a:p>
        </p:txBody>
      </p:sp>
    </p:spTree>
    <p:extLst>
      <p:ext uri="{BB962C8B-B14F-4D97-AF65-F5344CB8AC3E}">
        <p14:creationId xmlns:p14="http://schemas.microsoft.com/office/powerpoint/2010/main" val="22518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young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jeune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chemisier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boots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bottes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clothes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vêtements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visage</a:t>
            </a:r>
          </a:p>
        </p:txBody>
      </p:sp>
    </p:spTree>
    <p:extLst>
      <p:ext uri="{BB962C8B-B14F-4D97-AF65-F5344CB8AC3E}">
        <p14:creationId xmlns:p14="http://schemas.microsoft.com/office/powerpoint/2010/main" val="24847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manteau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cotton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coton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robe</a:t>
            </a:r>
          </a:p>
        </p:txBody>
      </p:sp>
    </p:spTree>
    <p:extLst>
      <p:ext uri="{BB962C8B-B14F-4D97-AF65-F5344CB8AC3E}">
        <p14:creationId xmlns:p14="http://schemas.microsoft.com/office/powerpoint/2010/main" val="13824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chapeau</a:t>
            </a:r>
          </a:p>
        </p:txBody>
      </p:sp>
    </p:spTree>
    <p:extLst>
      <p:ext uri="{BB962C8B-B14F-4D97-AF65-F5344CB8AC3E}">
        <p14:creationId xmlns:p14="http://schemas.microsoft.com/office/powerpoint/2010/main" val="32537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veste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jumper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pull</a:t>
            </a:r>
          </a:p>
        </p:txBody>
      </p:sp>
    </p:spTree>
    <p:extLst>
      <p:ext uri="{BB962C8B-B14F-4D97-AF65-F5344CB8AC3E}">
        <p14:creationId xmlns:p14="http://schemas.microsoft.com/office/powerpoint/2010/main" val="42580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pyjamas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pyjama</a:t>
            </a:r>
          </a:p>
        </p:txBody>
      </p:sp>
    </p:spTree>
    <p:extLst>
      <p:ext uri="{BB962C8B-B14F-4D97-AF65-F5344CB8AC3E}">
        <p14:creationId xmlns:p14="http://schemas.microsoft.com/office/powerpoint/2010/main" val="13088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sandals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sandales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chemise</a:t>
            </a:r>
          </a:p>
        </p:txBody>
      </p:sp>
    </p:spTree>
    <p:extLst>
      <p:ext uri="{BB962C8B-B14F-4D97-AF65-F5344CB8AC3E}">
        <p14:creationId xmlns:p14="http://schemas.microsoft.com/office/powerpoint/2010/main" val="21018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chaussures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pied</a:t>
            </a:r>
          </a:p>
        </p:txBody>
      </p:sp>
    </p:spTree>
    <p:extLst>
      <p:ext uri="{BB962C8B-B14F-4D97-AF65-F5344CB8AC3E}">
        <p14:creationId xmlns:p14="http://schemas.microsoft.com/office/powerpoint/2010/main" val="32860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skirt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jupe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socks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chaussettes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cravate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trainers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baskets</a:t>
            </a:r>
          </a:p>
        </p:txBody>
      </p:sp>
    </p:spTree>
    <p:extLst>
      <p:ext uri="{BB962C8B-B14F-4D97-AF65-F5344CB8AC3E}">
        <p14:creationId xmlns:p14="http://schemas.microsoft.com/office/powerpoint/2010/main" val="20285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trousers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pantalon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laine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wear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porter</a:t>
            </a:r>
          </a:p>
        </p:txBody>
      </p:sp>
    </p:spTree>
    <p:extLst>
      <p:ext uri="{BB962C8B-B14F-4D97-AF65-F5344CB8AC3E}">
        <p14:creationId xmlns:p14="http://schemas.microsoft.com/office/powerpoint/2010/main" val="24596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cheveux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main</a:t>
            </a:r>
          </a:p>
        </p:txBody>
      </p:sp>
    </p:spTree>
    <p:extLst>
      <p:ext uri="{BB962C8B-B14F-4D97-AF65-F5344CB8AC3E}">
        <p14:creationId xmlns:p14="http://schemas.microsoft.com/office/powerpoint/2010/main" val="15575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187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260</cp:revision>
  <dcterms:created xsi:type="dcterms:W3CDTF">2010-08-31T10:04:20Z</dcterms:created>
  <dcterms:modified xsi:type="dcterms:W3CDTF">2018-09-10T15:18:47Z</dcterms:modified>
</cp:coreProperties>
</file>