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4" r:id="rId3"/>
    <p:sldMasterId id="2147483747" r:id="rId4"/>
    <p:sldMasterId id="2147483784" r:id="rId5"/>
  </p:sldMasterIdLst>
  <p:notesMasterIdLst>
    <p:notesMasterId r:id="rId28"/>
  </p:notesMasterIdLst>
  <p:sldIdLst>
    <p:sldId id="548" r:id="rId6"/>
    <p:sldId id="528" r:id="rId7"/>
    <p:sldId id="533" r:id="rId8"/>
    <p:sldId id="534" r:id="rId9"/>
    <p:sldId id="543" r:id="rId10"/>
    <p:sldId id="527" r:id="rId11"/>
    <p:sldId id="535" r:id="rId12"/>
    <p:sldId id="536" r:id="rId13"/>
    <p:sldId id="544" r:id="rId14"/>
    <p:sldId id="529" r:id="rId15"/>
    <p:sldId id="537" r:id="rId16"/>
    <p:sldId id="538" r:id="rId17"/>
    <p:sldId id="545" r:id="rId18"/>
    <p:sldId id="531" r:id="rId19"/>
    <p:sldId id="539" r:id="rId20"/>
    <p:sldId id="540" r:id="rId21"/>
    <p:sldId id="546" r:id="rId22"/>
    <p:sldId id="526" r:id="rId23"/>
    <p:sldId id="541" r:id="rId24"/>
    <p:sldId id="542" r:id="rId25"/>
    <p:sldId id="547" r:id="rId26"/>
    <p:sldId id="53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85673F-BED4-47F5-B971-8C5F193EDCC8}">
          <p14:sldIdLst>
            <p14:sldId id="548"/>
            <p14:sldId id="528"/>
          </p14:sldIdLst>
        </p14:section>
        <p14:section name="Untitled Section" id="{97CFDBEF-0F61-46F6-8148-274C09FF0A0A}">
          <p14:sldIdLst>
            <p14:sldId id="533"/>
            <p14:sldId id="534"/>
            <p14:sldId id="543"/>
            <p14:sldId id="527"/>
            <p14:sldId id="535"/>
            <p14:sldId id="536"/>
            <p14:sldId id="544"/>
            <p14:sldId id="529"/>
            <p14:sldId id="537"/>
            <p14:sldId id="538"/>
            <p14:sldId id="545"/>
            <p14:sldId id="531"/>
            <p14:sldId id="539"/>
            <p14:sldId id="540"/>
            <p14:sldId id="546"/>
            <p14:sldId id="526"/>
            <p14:sldId id="541"/>
            <p14:sldId id="542"/>
            <p14:sldId id="547"/>
            <p14:sldId id="53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85325" autoAdjust="0"/>
  </p:normalViewPr>
  <p:slideViewPr>
    <p:cSldViewPr>
      <p:cViewPr>
        <p:scale>
          <a:sx n="75" d="100"/>
          <a:sy n="75" d="100"/>
        </p:scale>
        <p:origin x="-1944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38FC8-4DD4-431A-854B-29253671AFBC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DA967-F545-42EC-9B92-11984BD81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9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B54C-81D2-4D55-99A9-6C8FF05FE38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F4AD1-041A-43D9-B9B0-623B0599353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3E54-130A-48C7-8B77-5D75904BCE5D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3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7" y="274638"/>
            <a:ext cx="7127875" cy="1209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00200"/>
            <a:ext cx="3487738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9" y="1600200"/>
            <a:ext cx="348773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191000" cy="41433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Learning and Teaching Scotland</a:t>
            </a:r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4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B54C-81D2-4D55-99A9-6C8FF05FE38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6086-E2AD-415D-93DA-1A2557DD9C5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9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DF3C8-0F07-4D82-9546-C935CB52306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9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3B744-A36F-4B1A-A67F-AB114B1C5D8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7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F7AE-2214-403A-BDDE-BDC2E4B5F7B0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77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4091B-4FF5-42E6-84E2-D06BCABEC204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A2B44-0124-4980-A431-8D7A43E5C28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3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6086-E2AD-415D-93DA-1A2557DD9C5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8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F5E2-EF1A-45CF-A9A2-3CEDA5295F7B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6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F1719-C409-4F3A-BE7C-C2DA3BC9C89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53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F4AD1-041A-43D9-B9B0-623B0599353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88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3E54-130A-48C7-8B77-5D75904BCE5D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24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8" y="274638"/>
            <a:ext cx="7127875" cy="1209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00200"/>
            <a:ext cx="3487738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9" y="1600200"/>
            <a:ext cx="348773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191000" cy="41433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Learning and Teaching Scotland</a:t>
            </a:r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04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B7A06-F21D-4B5F-8303-4C754D5E7D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95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1064A-3400-4E51-9BC5-A1A46516883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10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F15C7500-45A8-4DDD-B90B-5E529BAB0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54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CBBBB87C-731B-4615-9CD4-D7C71E4711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62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89474D48-57E1-4130-B509-052CA939F2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1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DF3C8-0F07-4D82-9546-C935CB52306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18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2C6600C9-D362-4A3A-94EE-F3FC56CB67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273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D103F443-A099-420D-B254-DABC5B97F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199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319AC2A0-AAFB-4098-A928-444FB0EE79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08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DD71B78E-8A59-46B3-B564-6364BE96CC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39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383AD549-59B1-4D17-9BED-8FBCB0F71E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50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65C2BDC9-267F-4B22-A5E0-A293CCA4A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08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entury Gothic"/>
                <a:cs typeface="Arial"/>
              </a:defRPr>
            </a:lvl1pPr>
          </a:lstStyle>
          <a:p>
            <a:pPr>
              <a:defRPr/>
            </a:pPr>
            <a:fld id="{6169C06B-BE74-4C32-B9FB-8DEEA1CB63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82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B54C-81D2-4D55-99A9-6C8FF05FE38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11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6086-E2AD-415D-93DA-1A2557DD9C5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477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DF3C8-0F07-4D82-9546-C935CB52306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5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3B744-A36F-4B1A-A67F-AB114B1C5D8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731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3B744-A36F-4B1A-A67F-AB114B1C5D8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48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F7AE-2214-403A-BDDE-BDC2E4B5F7B0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11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4091B-4FF5-42E6-84E2-D06BCABEC204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95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A2B44-0124-4980-A431-8D7A43E5C28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11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F5E2-EF1A-45CF-A9A2-3CEDA5295F7B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02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F1719-C409-4F3A-BE7C-C2DA3BC9C89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46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F4AD1-041A-43D9-B9B0-623B0599353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04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3E54-130A-48C7-8B77-5D75904BCE5D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37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127875" cy="1209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00200"/>
            <a:ext cx="3487738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8" y="1600200"/>
            <a:ext cx="348773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191000" cy="41433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Learning and Teaching Scotland</a:t>
            </a:r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1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B54C-81D2-4D55-99A9-6C8FF05FE38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0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F7AE-2214-403A-BDDE-BDC2E4B5F7B0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3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6086-E2AD-415D-93DA-1A2557DD9C5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23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DF3C8-0F07-4D82-9546-C935CB52306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03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3B744-A36F-4B1A-A67F-AB114B1C5D8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80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F7AE-2214-403A-BDDE-BDC2E4B5F7B0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00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4091B-4FF5-42E6-84E2-D06BCABEC204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282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A2B44-0124-4980-A431-8D7A43E5C28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64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F5E2-EF1A-45CF-A9A2-3CEDA5295F7B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986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F1719-C409-4F3A-BE7C-C2DA3BC9C89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61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F4AD1-041A-43D9-B9B0-623B0599353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56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3E54-130A-48C7-8B77-5D75904BCE5D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4091B-4FF5-42E6-84E2-D06BCABEC204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57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23" y="274638"/>
            <a:ext cx="7127875" cy="1209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00200"/>
            <a:ext cx="3487738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9" y="1600200"/>
            <a:ext cx="348773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191000" cy="41433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Learning and Teaching Scotland</a:t>
            </a:r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50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B7A06-F21D-4B5F-8303-4C754D5E7D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873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1064A-3400-4E51-9BC5-A1A46516883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A2B44-0124-4980-A431-8D7A43E5C28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1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F5E2-EF1A-45CF-A9A2-3CEDA5295F7B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F1719-C409-4F3A-BE7C-C2DA3BC9C89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9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4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172819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0" y="6617942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0" y="6473926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8" name="Picture 10" descr="Sciltlogo2010.jp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r="1758"/>
          <a:stretch/>
        </p:blipFill>
        <p:spPr bwMode="auto">
          <a:xfrm>
            <a:off x="35496" y="123207"/>
            <a:ext cx="4179036" cy="96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0" y="1216995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23207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579" y="29780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6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4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Sciltlogo2010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6" name="Picture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5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823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86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4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Sciltlogo2010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6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3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819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34" y="1773141"/>
            <a:ext cx="4484257" cy="46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1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Sciltlogo2010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6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813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3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4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Sciltlogo2010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6" name="Picture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60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833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39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KBnr3Rg4nk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7RLWQpgMMf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RisVqdRNtM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u1PrdjYTut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OSi6ReFd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l-F835I9AG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4857"/>
            <a:ext cx="8229600" cy="892175"/>
          </a:xfrm>
        </p:spPr>
        <p:txBody>
          <a:bodyPr/>
          <a:lstStyle/>
          <a:p>
            <a:r>
              <a:rPr lang="en-GB" sz="6000" dirty="0" smtClean="0">
                <a:solidFill>
                  <a:srgbClr val="000099"/>
                </a:solidFill>
                <a:effectLst/>
              </a:rPr>
              <a:t>Famous People</a:t>
            </a:r>
            <a:endParaRPr lang="en-GB" sz="6000" dirty="0"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239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828800"/>
          </a:xfrm>
        </p:spPr>
        <p:txBody>
          <a:bodyPr/>
          <a:lstStyle/>
          <a:p>
            <a:r>
              <a:rPr lang="en-GB" dirty="0"/>
              <a:t>Donnie Yen 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甄子丹</a:t>
            </a:r>
            <a:r>
              <a:rPr lang="zh-CN" altLang="en-US" dirty="0"/>
              <a:t>  </a:t>
            </a:r>
            <a:endParaRPr lang="en-US" altLang="zh-CN" dirty="0"/>
          </a:p>
          <a:p>
            <a:r>
              <a:rPr lang="en-GB" dirty="0"/>
              <a:t>Occupation: Actor, director </a:t>
            </a:r>
          </a:p>
          <a:p>
            <a:r>
              <a:rPr lang="en-GB" dirty="0"/>
              <a:t>Age: 53</a:t>
            </a:r>
          </a:p>
          <a:p>
            <a:r>
              <a:rPr lang="en-GB" dirty="0"/>
              <a:t>Hello, my name is </a:t>
            </a:r>
            <a:r>
              <a:rPr lang="en-US" altLang="zh-CN" dirty="0"/>
              <a:t>ZHEN </a:t>
            </a:r>
            <a:r>
              <a:rPr lang="en-US" altLang="zh-CN" dirty="0" err="1"/>
              <a:t>Zidan</a:t>
            </a:r>
            <a:r>
              <a:rPr lang="en-GB" dirty="0"/>
              <a:t>, I’m 53 years old.</a:t>
            </a:r>
          </a:p>
          <a:p>
            <a:r>
              <a:rPr lang="en-GB" dirty="0"/>
              <a:t> I like </a:t>
            </a:r>
            <a:r>
              <a:rPr lang="en-US" altLang="zh-CN" dirty="0"/>
              <a:t>Kung Fu</a:t>
            </a:r>
            <a:r>
              <a:rPr lang="en-GB" dirty="0"/>
              <a:t>.</a:t>
            </a: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你好，我叫甄子丹，我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53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岁，我喜欢功夫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 err="1"/>
              <a:t>N</a:t>
            </a:r>
            <a:r>
              <a:rPr lang="en-GB" dirty="0"/>
              <a:t>ǐ </a:t>
            </a:r>
            <a:r>
              <a:rPr lang="en-GB" dirty="0" err="1"/>
              <a:t>hǎo</a:t>
            </a:r>
            <a:r>
              <a:rPr lang="en-GB" dirty="0"/>
              <a:t>, </a:t>
            </a:r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jiào</a:t>
            </a:r>
            <a:r>
              <a:rPr lang="en-GB" dirty="0"/>
              <a:t> </a:t>
            </a:r>
            <a:r>
              <a:rPr lang="en-US" altLang="zh-CN" dirty="0"/>
              <a:t>Z</a:t>
            </a:r>
            <a:r>
              <a:rPr lang="en-GB" dirty="0" err="1"/>
              <a:t>hēn</a:t>
            </a:r>
            <a:r>
              <a:rPr lang="en-GB" dirty="0"/>
              <a:t> </a:t>
            </a:r>
            <a:r>
              <a:rPr lang="en-US" altLang="zh-CN" dirty="0"/>
              <a:t>Z</a:t>
            </a:r>
            <a:r>
              <a:rPr lang="en-GB" dirty="0" err="1"/>
              <a:t>ǐdān</a:t>
            </a:r>
            <a:r>
              <a:rPr lang="en-GB" dirty="0"/>
              <a:t>, </a:t>
            </a:r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w</a:t>
            </a:r>
            <a:r>
              <a:rPr lang="en-GB" altLang="zh-CN" dirty="0" err="1"/>
              <a:t>ǔ</a:t>
            </a:r>
            <a:r>
              <a:rPr lang="en-GB" dirty="0"/>
              <a:t> </a:t>
            </a:r>
            <a:r>
              <a:rPr lang="en-GB" dirty="0" err="1"/>
              <a:t>sh</a:t>
            </a:r>
            <a:r>
              <a:rPr lang="en-GB" altLang="zh-CN" dirty="0" err="1"/>
              <a:t>í</a:t>
            </a:r>
            <a:r>
              <a:rPr lang="en-GB" altLang="zh-CN" dirty="0"/>
              <a:t> </a:t>
            </a:r>
            <a:r>
              <a:rPr lang="en-GB" dirty="0" err="1"/>
              <a:t>s</a:t>
            </a:r>
            <a:r>
              <a:rPr lang="en-GB" altLang="zh-CN" dirty="0" err="1"/>
              <a:t>ā</a:t>
            </a:r>
            <a:r>
              <a:rPr lang="en-GB" dirty="0" err="1"/>
              <a:t>n</a:t>
            </a:r>
            <a:r>
              <a:rPr lang="en-GB" dirty="0"/>
              <a:t> </a:t>
            </a:r>
            <a:r>
              <a:rPr lang="en-GB" dirty="0" err="1"/>
              <a:t>suì</a:t>
            </a:r>
            <a:r>
              <a:rPr lang="en-GB" dirty="0"/>
              <a:t>, </a:t>
            </a:r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xǐhu</a:t>
            </a:r>
            <a:r>
              <a:rPr lang="en-US" altLang="zh-CN" dirty="0"/>
              <a:t>a</a:t>
            </a:r>
            <a:r>
              <a:rPr lang="en-GB" dirty="0"/>
              <a:t>n </a:t>
            </a:r>
            <a:r>
              <a:rPr lang="en-GB" dirty="0" err="1"/>
              <a:t>gōngf</a:t>
            </a:r>
            <a:r>
              <a:rPr lang="en-US" altLang="zh-CN" dirty="0"/>
              <a:t>u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Learn more about Donnie Yen </a:t>
            </a:r>
            <a:r>
              <a:rPr lang="en-GB" dirty="0" smtClean="0">
                <a:hlinkClick r:id="rId4"/>
              </a:rPr>
              <a:t>here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4128" y="1916832"/>
            <a:ext cx="609600" cy="609600"/>
          </a:xfrm>
          <a:prstGeom prst="rect">
            <a:avLst/>
          </a:prstGeom>
        </p:spPr>
      </p:pic>
      <p:pic>
        <p:nvPicPr>
          <p:cNvPr id="3074" name="Picture 2" descr="Silhouette of A Person Flying Kick Inside A Ro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r="21604" b="11794"/>
          <a:stretch/>
        </p:blipFill>
        <p:spPr bwMode="auto">
          <a:xfrm>
            <a:off x="7236296" y="1556792"/>
            <a:ext cx="1588686" cy="222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12568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/>
              <a:t>N</a:t>
            </a:r>
            <a:r>
              <a:rPr lang="en-GB" dirty="0"/>
              <a:t>ǐ </a:t>
            </a:r>
            <a:r>
              <a:rPr lang="en-GB" dirty="0" err="1"/>
              <a:t>hǎo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我叫甄子丹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jiào</a:t>
            </a:r>
            <a:r>
              <a:rPr lang="en-GB" dirty="0"/>
              <a:t> </a:t>
            </a:r>
            <a:r>
              <a:rPr lang="en-US" altLang="zh-CN" dirty="0"/>
              <a:t>Z</a:t>
            </a:r>
            <a:r>
              <a:rPr lang="en-GB" dirty="0" err="1"/>
              <a:t>hēn</a:t>
            </a:r>
            <a:r>
              <a:rPr lang="en-GB" dirty="0"/>
              <a:t> </a:t>
            </a:r>
            <a:r>
              <a:rPr lang="en-US" altLang="zh-CN" dirty="0"/>
              <a:t>Z</a:t>
            </a:r>
            <a:r>
              <a:rPr lang="en-GB" dirty="0" err="1"/>
              <a:t>ǐdān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53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w</a:t>
            </a:r>
            <a:r>
              <a:rPr lang="en-GB" altLang="zh-CN" dirty="0" err="1"/>
              <a:t>ǔ</a:t>
            </a:r>
            <a:r>
              <a:rPr lang="en-GB" dirty="0"/>
              <a:t> </a:t>
            </a:r>
            <a:r>
              <a:rPr lang="en-GB" dirty="0" err="1"/>
              <a:t>sh</a:t>
            </a:r>
            <a:r>
              <a:rPr lang="en-GB" altLang="zh-CN" dirty="0" err="1"/>
              <a:t>í</a:t>
            </a:r>
            <a:r>
              <a:rPr lang="en-GB" altLang="zh-CN" dirty="0"/>
              <a:t> </a:t>
            </a:r>
            <a:r>
              <a:rPr lang="en-GB" dirty="0" err="1"/>
              <a:t>s</a:t>
            </a:r>
            <a:r>
              <a:rPr lang="en-GB" altLang="zh-CN" dirty="0" err="1"/>
              <a:t>ā</a:t>
            </a:r>
            <a:r>
              <a:rPr lang="en-GB" dirty="0" err="1"/>
              <a:t>n</a:t>
            </a:r>
            <a:r>
              <a:rPr lang="en-GB" dirty="0"/>
              <a:t> </a:t>
            </a:r>
            <a:r>
              <a:rPr lang="en-GB" dirty="0" err="1"/>
              <a:t>suì</a:t>
            </a:r>
            <a:endParaRPr lang="en-GB" dirty="0"/>
          </a:p>
          <a:p>
            <a:pPr algn="ctr"/>
            <a:endParaRPr lang="es-ES" altLang="zh-CN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我喜欢功夫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xǐhu</a:t>
            </a:r>
            <a:r>
              <a:rPr lang="en-US" altLang="zh-CN" dirty="0"/>
              <a:t>a</a:t>
            </a:r>
            <a:r>
              <a:rPr lang="en-GB" dirty="0"/>
              <a:t>n </a:t>
            </a:r>
            <a:r>
              <a:rPr lang="en-GB" dirty="0" err="1"/>
              <a:t>gōngf</a:t>
            </a:r>
            <a:r>
              <a:rPr lang="en-US" altLang="zh-CN" dirty="0"/>
              <a:t>u</a:t>
            </a:r>
            <a:endParaRPr lang="es-ES" altLang="zh-CN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7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12568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/>
              <a:t>N</a:t>
            </a:r>
            <a:r>
              <a:rPr lang="en-GB" dirty="0"/>
              <a:t>ǐ </a:t>
            </a:r>
            <a:r>
              <a:rPr lang="en-GB" dirty="0" err="1"/>
              <a:t>hǎo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我叫甄子丹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jiào</a:t>
            </a:r>
            <a:r>
              <a:rPr lang="en-GB" dirty="0"/>
              <a:t> </a:t>
            </a:r>
            <a:r>
              <a:rPr lang="en-US" altLang="zh-CN" dirty="0"/>
              <a:t>Z</a:t>
            </a:r>
            <a:r>
              <a:rPr lang="en-GB" dirty="0" err="1"/>
              <a:t>hēn</a:t>
            </a:r>
            <a:r>
              <a:rPr lang="en-GB" dirty="0"/>
              <a:t> </a:t>
            </a:r>
            <a:r>
              <a:rPr lang="en-US" altLang="zh-CN" dirty="0"/>
              <a:t>Z</a:t>
            </a:r>
            <a:r>
              <a:rPr lang="en-GB" dirty="0" err="1"/>
              <a:t>ǐdān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53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w</a:t>
            </a:r>
            <a:r>
              <a:rPr lang="en-GB" altLang="zh-CN" dirty="0" err="1"/>
              <a:t>ǔ</a:t>
            </a:r>
            <a:r>
              <a:rPr lang="en-GB" dirty="0"/>
              <a:t> </a:t>
            </a:r>
            <a:r>
              <a:rPr lang="en-GB" dirty="0" err="1"/>
              <a:t>sh</a:t>
            </a:r>
            <a:r>
              <a:rPr lang="en-GB" altLang="zh-CN" dirty="0" err="1"/>
              <a:t>í</a:t>
            </a:r>
            <a:r>
              <a:rPr lang="en-GB" altLang="zh-CN" dirty="0"/>
              <a:t> </a:t>
            </a:r>
            <a:r>
              <a:rPr lang="en-GB" dirty="0" err="1"/>
              <a:t>s</a:t>
            </a:r>
            <a:r>
              <a:rPr lang="en-GB" altLang="zh-CN" dirty="0" err="1"/>
              <a:t>ā</a:t>
            </a:r>
            <a:r>
              <a:rPr lang="en-GB" dirty="0" err="1"/>
              <a:t>n</a:t>
            </a:r>
            <a:r>
              <a:rPr lang="en-GB" dirty="0"/>
              <a:t> </a:t>
            </a:r>
            <a:r>
              <a:rPr lang="en-GB" dirty="0" err="1"/>
              <a:t>suì</a:t>
            </a:r>
            <a:endParaRPr lang="en-GB" dirty="0"/>
          </a:p>
          <a:p>
            <a:pPr algn="ctr"/>
            <a:endParaRPr lang="es-ES" altLang="zh-CN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我喜欢功夫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1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12568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/>
              <a:t>N</a:t>
            </a:r>
            <a:r>
              <a:rPr lang="en-GB" dirty="0"/>
              <a:t>ǐ </a:t>
            </a:r>
            <a:r>
              <a:rPr lang="en-GB" dirty="0" err="1"/>
              <a:t>hǎo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我叫甄子丹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53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w</a:t>
            </a:r>
            <a:r>
              <a:rPr lang="en-GB" altLang="zh-CN" dirty="0" err="1"/>
              <a:t>ǔ</a:t>
            </a:r>
            <a:r>
              <a:rPr lang="en-GB" dirty="0"/>
              <a:t> </a:t>
            </a:r>
            <a:r>
              <a:rPr lang="en-GB" dirty="0" err="1"/>
              <a:t>sh</a:t>
            </a:r>
            <a:r>
              <a:rPr lang="en-GB" altLang="zh-CN" dirty="0" err="1"/>
              <a:t>í</a:t>
            </a:r>
            <a:r>
              <a:rPr lang="en-GB" altLang="zh-CN" dirty="0"/>
              <a:t> </a:t>
            </a:r>
            <a:r>
              <a:rPr lang="en-GB" dirty="0" err="1"/>
              <a:t>s</a:t>
            </a:r>
            <a:r>
              <a:rPr lang="en-GB" altLang="zh-CN" dirty="0" err="1"/>
              <a:t>ā</a:t>
            </a:r>
            <a:r>
              <a:rPr lang="en-GB" dirty="0" err="1"/>
              <a:t>n</a:t>
            </a:r>
            <a:r>
              <a:rPr lang="en-GB" dirty="0"/>
              <a:t> </a:t>
            </a:r>
            <a:r>
              <a:rPr lang="en-GB" dirty="0" err="1"/>
              <a:t>suì</a:t>
            </a:r>
            <a:endParaRPr lang="en-GB" dirty="0"/>
          </a:p>
          <a:p>
            <a:pPr algn="ctr"/>
            <a:endParaRPr lang="es-ES" altLang="zh-CN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我喜欢功夫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8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36691"/>
            <a:ext cx="7704856" cy="1828800"/>
          </a:xfrm>
        </p:spPr>
        <p:txBody>
          <a:bodyPr/>
          <a:lstStyle/>
          <a:p>
            <a:r>
              <a:rPr lang="en-GB" dirty="0" err="1"/>
              <a:t>Angelababy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Occupation: model, actress, and singer</a:t>
            </a:r>
            <a:r>
              <a:rPr lang="en-US" dirty="0" smtClean="0"/>
              <a:t>. </a:t>
            </a:r>
            <a:r>
              <a:rPr lang="en-GB" dirty="0" smtClean="0"/>
              <a:t> </a:t>
            </a:r>
          </a:p>
          <a:p>
            <a:r>
              <a:rPr lang="en-GB" dirty="0" smtClean="0"/>
              <a:t>Age</a:t>
            </a:r>
            <a:r>
              <a:rPr lang="en-GB" dirty="0"/>
              <a:t>: 27</a:t>
            </a:r>
          </a:p>
          <a:p>
            <a:r>
              <a:rPr lang="en-GB" dirty="0"/>
              <a:t>Hello, my name is </a:t>
            </a:r>
            <a:r>
              <a:rPr lang="en-GB" dirty="0" err="1"/>
              <a:t>Angelababy</a:t>
            </a:r>
            <a:r>
              <a:rPr lang="en-GB" dirty="0"/>
              <a:t>, I’m 27 years old.</a:t>
            </a:r>
          </a:p>
          <a:p>
            <a:r>
              <a:rPr lang="en-GB" dirty="0"/>
              <a:t> I like fashion.</a:t>
            </a: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你好，我叫</a:t>
            </a:r>
            <a:r>
              <a:rPr lang="en-GB" altLang="zh-CN" dirty="0" err="1"/>
              <a:t>Angelababy</a:t>
            </a:r>
            <a:r>
              <a:rPr lang="zh-CN" altLang="en-US" dirty="0"/>
              <a:t>，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27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岁，我喜欢时尚</a:t>
            </a:r>
            <a:r>
              <a:rPr lang="zh-CN" altLang="en-US" dirty="0"/>
              <a:t>。</a:t>
            </a:r>
            <a:endParaRPr lang="en-GB" dirty="0"/>
          </a:p>
          <a:p>
            <a:r>
              <a:rPr lang="en-GB" dirty="0" err="1"/>
              <a:t>Nǐ</a:t>
            </a:r>
            <a:r>
              <a:rPr lang="en-GB" dirty="0"/>
              <a:t> </a:t>
            </a:r>
            <a:r>
              <a:rPr lang="en-GB" dirty="0" err="1"/>
              <a:t>hǎo</a:t>
            </a:r>
            <a:r>
              <a:rPr lang="en-GB" dirty="0"/>
              <a:t>, </a:t>
            </a:r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jiào</a:t>
            </a:r>
            <a:r>
              <a:rPr lang="en-GB" dirty="0"/>
              <a:t> </a:t>
            </a:r>
            <a:r>
              <a:rPr lang="en-GB" dirty="0" err="1"/>
              <a:t>Angelababy</a:t>
            </a:r>
            <a:r>
              <a:rPr lang="en-GB" dirty="0"/>
              <a:t>, </a:t>
            </a:r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altLang="zh-CN" dirty="0" err="1"/>
              <a:t>èr</a:t>
            </a:r>
            <a:r>
              <a:rPr lang="en-GB" altLang="zh-CN" dirty="0"/>
              <a:t> </a:t>
            </a:r>
            <a:r>
              <a:rPr lang="en-GB" altLang="zh-CN" dirty="0" err="1"/>
              <a:t>shí</a:t>
            </a:r>
            <a:r>
              <a:rPr lang="en-GB" altLang="zh-CN" dirty="0"/>
              <a:t> </a:t>
            </a:r>
            <a:r>
              <a:rPr lang="en-GB" altLang="zh-CN" dirty="0" err="1"/>
              <a:t>qī</a:t>
            </a:r>
            <a:r>
              <a:rPr lang="en-GB" dirty="0"/>
              <a:t> </a:t>
            </a:r>
            <a:r>
              <a:rPr lang="en-GB" dirty="0" err="1"/>
              <a:t>suì</a:t>
            </a:r>
            <a:r>
              <a:rPr lang="en-GB" dirty="0"/>
              <a:t>, </a:t>
            </a:r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xǐhu</a:t>
            </a:r>
            <a:r>
              <a:rPr lang="en-US" altLang="zh-CN" dirty="0"/>
              <a:t>a</a:t>
            </a:r>
            <a:r>
              <a:rPr lang="en-GB" dirty="0"/>
              <a:t>n </a:t>
            </a:r>
            <a:r>
              <a:rPr lang="en-GB" dirty="0" err="1"/>
              <a:t>shíshàng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Learn more about </a:t>
            </a:r>
            <a:r>
              <a:rPr lang="en-GB" dirty="0" err="1" smtClean="0"/>
              <a:t>Angelababy</a:t>
            </a:r>
            <a:r>
              <a:rPr lang="en-GB" dirty="0" smtClean="0"/>
              <a:t> </a:t>
            </a:r>
            <a:r>
              <a:rPr lang="en-GB" dirty="0" smtClean="0">
                <a:hlinkClick r:id="rId4"/>
              </a:rPr>
              <a:t>here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9306" y="1741491"/>
            <a:ext cx="609600" cy="609600"/>
          </a:xfrm>
          <a:prstGeom prst="rect">
            <a:avLst/>
          </a:prstGeom>
        </p:spPr>
      </p:pic>
      <p:pic>
        <p:nvPicPr>
          <p:cNvPr id="4098" name="Picture 2" descr="Women's Grey Crew Neck Shir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5" r="23767"/>
          <a:stretch/>
        </p:blipFill>
        <p:spPr bwMode="auto">
          <a:xfrm>
            <a:off x="6948264" y="1412776"/>
            <a:ext cx="2002408" cy="211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Nǐ</a:t>
            </a:r>
            <a:r>
              <a:rPr lang="en-GB" dirty="0"/>
              <a:t> </a:t>
            </a:r>
            <a:r>
              <a:rPr lang="en-GB" dirty="0" err="1"/>
              <a:t>hǎo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我叫</a:t>
            </a:r>
            <a:r>
              <a:rPr lang="en-GB" altLang="zh-CN" dirty="0" err="1"/>
              <a:t>Angelababy</a:t>
            </a:r>
            <a:endParaRPr lang="en-GB" altLang="zh-CN" dirty="0"/>
          </a:p>
          <a:p>
            <a:pPr algn="ctr"/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jiào</a:t>
            </a:r>
            <a:r>
              <a:rPr lang="en-GB" dirty="0"/>
              <a:t> </a:t>
            </a:r>
            <a:r>
              <a:rPr lang="en-GB" dirty="0" err="1"/>
              <a:t>Angelababy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27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altLang="zh-CN" dirty="0" err="1"/>
              <a:t>èr</a:t>
            </a:r>
            <a:r>
              <a:rPr lang="en-GB" altLang="zh-CN" dirty="0"/>
              <a:t> </a:t>
            </a:r>
            <a:r>
              <a:rPr lang="en-GB" altLang="zh-CN" dirty="0" err="1"/>
              <a:t>shí</a:t>
            </a:r>
            <a:r>
              <a:rPr lang="en-GB" altLang="zh-CN" dirty="0"/>
              <a:t> </a:t>
            </a:r>
            <a:r>
              <a:rPr lang="en-GB" altLang="zh-CN" dirty="0" err="1"/>
              <a:t>qī</a:t>
            </a:r>
            <a:r>
              <a:rPr lang="en-GB" dirty="0"/>
              <a:t> </a:t>
            </a:r>
            <a:r>
              <a:rPr lang="en-GB" dirty="0" err="1"/>
              <a:t>suì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我喜欢时尚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xǐhu</a:t>
            </a:r>
            <a:r>
              <a:rPr lang="en-US" altLang="zh-CN" dirty="0"/>
              <a:t>a</a:t>
            </a:r>
            <a:r>
              <a:rPr lang="en-GB" dirty="0"/>
              <a:t>n </a:t>
            </a:r>
            <a:r>
              <a:rPr lang="en-GB" dirty="0" err="1"/>
              <a:t>shíshàng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Nǐ</a:t>
            </a:r>
            <a:r>
              <a:rPr lang="en-GB" dirty="0"/>
              <a:t> </a:t>
            </a:r>
            <a:r>
              <a:rPr lang="en-GB" dirty="0" err="1"/>
              <a:t>hǎo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我叫</a:t>
            </a:r>
            <a:r>
              <a:rPr lang="en-GB" altLang="zh-CN" dirty="0" err="1"/>
              <a:t>Angelababy</a:t>
            </a:r>
            <a:endParaRPr lang="en-GB" altLang="zh-CN" dirty="0"/>
          </a:p>
          <a:p>
            <a:pPr algn="ctr"/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jiào</a:t>
            </a:r>
            <a:r>
              <a:rPr lang="en-GB" dirty="0"/>
              <a:t> </a:t>
            </a:r>
            <a:r>
              <a:rPr lang="en-GB" dirty="0" err="1"/>
              <a:t>Angelababy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27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我喜欢时尚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xǐhu</a:t>
            </a:r>
            <a:r>
              <a:rPr lang="en-US" altLang="zh-CN" dirty="0"/>
              <a:t>a</a:t>
            </a:r>
            <a:r>
              <a:rPr lang="en-GB" dirty="0"/>
              <a:t>n </a:t>
            </a:r>
            <a:r>
              <a:rPr lang="en-GB" dirty="0" err="1"/>
              <a:t>shíshàng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0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Nǐ</a:t>
            </a:r>
            <a:r>
              <a:rPr lang="en-GB" dirty="0"/>
              <a:t> </a:t>
            </a:r>
            <a:r>
              <a:rPr lang="en-GB" dirty="0" err="1"/>
              <a:t>hǎo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我叫</a:t>
            </a:r>
            <a:r>
              <a:rPr lang="en-GB" altLang="zh-CN" dirty="0" err="1"/>
              <a:t>Angelababy</a:t>
            </a:r>
            <a:endParaRPr lang="en-GB" altLang="zh-CN" dirty="0"/>
          </a:p>
          <a:p>
            <a:pPr algn="ctr"/>
            <a:r>
              <a:rPr lang="en-GB" dirty="0" err="1"/>
              <a:t>wǒ</a:t>
            </a:r>
            <a:r>
              <a:rPr lang="en-GB" dirty="0"/>
              <a:t> </a:t>
            </a:r>
            <a:r>
              <a:rPr lang="en-GB" dirty="0" err="1"/>
              <a:t>jiào</a:t>
            </a:r>
            <a:r>
              <a:rPr lang="en-GB" dirty="0"/>
              <a:t> </a:t>
            </a:r>
            <a:r>
              <a:rPr lang="en-GB" dirty="0" err="1"/>
              <a:t>Angelababy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27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我喜欢时尚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22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741490"/>
            <a:ext cx="8229600" cy="1665805"/>
          </a:xfrm>
        </p:spPr>
        <p:txBody>
          <a:bodyPr/>
          <a:lstStyle/>
          <a:p>
            <a:r>
              <a:rPr lang="en-US" altLang="zh-CN" dirty="0"/>
              <a:t>MO Yan 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莫言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Occupation: writer </a:t>
            </a:r>
          </a:p>
          <a:p>
            <a:r>
              <a:rPr lang="en-US" altLang="zh-CN" dirty="0"/>
              <a:t>Age: 60</a:t>
            </a:r>
          </a:p>
          <a:p>
            <a:r>
              <a:rPr lang="en-GB" altLang="zh-CN" dirty="0"/>
              <a:t>Hello, my name is M</a:t>
            </a:r>
            <a:r>
              <a:rPr lang="en-US" altLang="zh-CN" dirty="0"/>
              <a:t>O</a:t>
            </a:r>
            <a:r>
              <a:rPr lang="en-GB" altLang="zh-CN" dirty="0"/>
              <a:t> Yan, I’m 60 years old.</a:t>
            </a:r>
          </a:p>
          <a:p>
            <a:r>
              <a:rPr lang="en-GB" altLang="zh-CN" dirty="0"/>
              <a:t> I like writing.</a:t>
            </a: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你好，我叫莫言，我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60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岁，我喜欢写作。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dirty="0" err="1"/>
              <a:t>Nǐ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r>
              <a:rPr lang="en-US" altLang="zh-CN" dirty="0"/>
              <a:t>, </a:t>
            </a:r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jiào</a:t>
            </a:r>
            <a:r>
              <a:rPr lang="en-US" altLang="zh-CN" dirty="0"/>
              <a:t> </a:t>
            </a:r>
            <a:r>
              <a:rPr lang="en-US" altLang="zh-CN" dirty="0" err="1"/>
              <a:t>Mò</a:t>
            </a:r>
            <a:r>
              <a:rPr lang="en-US" altLang="zh-CN" dirty="0"/>
              <a:t> </a:t>
            </a:r>
            <a:r>
              <a:rPr lang="en-US" altLang="zh-CN" dirty="0" err="1"/>
              <a:t>Yán</a:t>
            </a:r>
            <a:r>
              <a:rPr lang="en-US" altLang="zh-CN" dirty="0"/>
              <a:t>, </a:t>
            </a:r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GB" altLang="zh-CN" dirty="0" err="1"/>
              <a:t>liù</a:t>
            </a:r>
            <a:r>
              <a:rPr lang="en-US" altLang="zh-CN" dirty="0"/>
              <a:t> </a:t>
            </a:r>
            <a:r>
              <a:rPr lang="en-GB" altLang="zh-CN" dirty="0" err="1"/>
              <a:t>shí</a:t>
            </a:r>
            <a:r>
              <a:rPr lang="en-GB" altLang="zh-CN" dirty="0"/>
              <a:t> </a:t>
            </a:r>
            <a:r>
              <a:rPr lang="en-US" altLang="zh-CN" dirty="0" err="1"/>
              <a:t>suì</a:t>
            </a:r>
            <a:r>
              <a:rPr lang="en-US" altLang="zh-CN" dirty="0"/>
              <a:t>, </a:t>
            </a:r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xǐhuan</a:t>
            </a:r>
            <a:r>
              <a:rPr lang="en-US" altLang="zh-CN" dirty="0"/>
              <a:t> </a:t>
            </a:r>
            <a:r>
              <a:rPr lang="en-US" altLang="zh-CN" dirty="0" err="1"/>
              <a:t>xiězuò</a:t>
            </a:r>
            <a:r>
              <a:rPr lang="en-US" altLang="zh-CN" dirty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Learn more about MO Yan </a:t>
            </a:r>
            <a:r>
              <a:rPr lang="en-US" altLang="zh-CN" dirty="0" smtClean="0">
                <a:hlinkClick r:id="rId4"/>
              </a:rPr>
              <a:t>here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pic>
        <p:nvPicPr>
          <p:cNvPr id="3" name="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6136" y="1741491"/>
            <a:ext cx="609600" cy="609600"/>
          </a:xfrm>
          <a:prstGeom prst="rect">
            <a:avLst/>
          </a:prstGeom>
        </p:spPr>
      </p:pic>
      <p:pic>
        <p:nvPicPr>
          <p:cNvPr id="5124" name="Picture 4" descr="Man Painting Wearing Blue Dress Shirt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741" b="15652"/>
          <a:stretch/>
        </p:blipFill>
        <p:spPr bwMode="auto">
          <a:xfrm>
            <a:off x="6839030" y="1556792"/>
            <a:ext cx="2088233" cy="227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9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Nǐ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endParaRPr lang="en-US" altLang="zh-CN" dirty="0"/>
          </a:p>
          <a:p>
            <a:pPr algn="ctr"/>
            <a:endParaRPr lang="en-U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我叫莫言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jiào</a:t>
            </a:r>
            <a:r>
              <a:rPr lang="en-US" altLang="zh-CN" dirty="0"/>
              <a:t> </a:t>
            </a:r>
            <a:r>
              <a:rPr lang="en-US" altLang="zh-CN" dirty="0" err="1"/>
              <a:t>Mò</a:t>
            </a:r>
            <a:r>
              <a:rPr lang="en-US" altLang="zh-CN" dirty="0"/>
              <a:t> </a:t>
            </a:r>
            <a:r>
              <a:rPr lang="en-US" altLang="zh-CN" dirty="0" err="1"/>
              <a:t>Yán</a:t>
            </a:r>
            <a:endParaRPr lang="en-US" altLang="zh-CN" dirty="0"/>
          </a:p>
          <a:p>
            <a:pPr algn="ctr"/>
            <a:endParaRPr lang="en-U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60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GB" altLang="zh-CN" dirty="0" err="1"/>
              <a:t>liù</a:t>
            </a:r>
            <a:r>
              <a:rPr lang="en-US" altLang="zh-CN" dirty="0"/>
              <a:t> </a:t>
            </a:r>
            <a:r>
              <a:rPr lang="en-GB" altLang="zh-CN" dirty="0" err="1"/>
              <a:t>shí</a:t>
            </a:r>
            <a:r>
              <a:rPr lang="en-GB" altLang="zh-CN" dirty="0"/>
              <a:t> </a:t>
            </a:r>
            <a:r>
              <a:rPr lang="en-US" altLang="zh-CN" dirty="0" err="1"/>
              <a:t>suì</a:t>
            </a:r>
            <a:endParaRPr lang="en-US" altLang="zh-CN" dirty="0"/>
          </a:p>
          <a:p>
            <a:pPr algn="ctr"/>
            <a:endParaRPr lang="en-U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我喜欢写作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xǐhuan</a:t>
            </a:r>
            <a:r>
              <a:rPr lang="en-US" altLang="zh-CN" dirty="0"/>
              <a:t> </a:t>
            </a:r>
            <a:r>
              <a:rPr lang="en-US" altLang="zh-CN" dirty="0" err="1"/>
              <a:t>xiězuò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07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05" y="1628800"/>
            <a:ext cx="8229600" cy="1828800"/>
          </a:xfrm>
        </p:spPr>
        <p:txBody>
          <a:bodyPr/>
          <a:lstStyle/>
          <a:p>
            <a:r>
              <a:rPr lang="en-GB" dirty="0"/>
              <a:t>L</a:t>
            </a:r>
            <a:r>
              <a:rPr lang="en-US" altLang="zh-CN" dirty="0"/>
              <a:t>I</a:t>
            </a:r>
            <a:r>
              <a:rPr lang="en-GB" dirty="0"/>
              <a:t> Na 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李娜 </a:t>
            </a:r>
            <a:r>
              <a:rPr lang="en-GB" altLang="zh-CN" dirty="0"/>
              <a:t>Occupation: athlete </a:t>
            </a:r>
          </a:p>
          <a:p>
            <a:r>
              <a:rPr lang="en-GB" altLang="zh-CN" dirty="0"/>
              <a:t>Age: 34</a:t>
            </a:r>
          </a:p>
          <a:p>
            <a:r>
              <a:rPr lang="en-GB" altLang="zh-CN" dirty="0"/>
              <a:t>Hello, my name is </a:t>
            </a:r>
            <a:r>
              <a:rPr lang="en-US" altLang="zh-CN" dirty="0"/>
              <a:t>LI Na</a:t>
            </a:r>
            <a:r>
              <a:rPr lang="en-GB" altLang="zh-CN" dirty="0"/>
              <a:t>, I’m 34 years old.</a:t>
            </a:r>
          </a:p>
          <a:p>
            <a:r>
              <a:rPr lang="en-GB" altLang="zh-CN" dirty="0"/>
              <a:t> I like </a:t>
            </a:r>
            <a:r>
              <a:rPr lang="en-US" altLang="zh-CN" dirty="0"/>
              <a:t>sports</a:t>
            </a:r>
            <a:r>
              <a:rPr lang="en-GB" altLang="zh-CN" dirty="0"/>
              <a:t>.</a:t>
            </a: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你好，我叫李娜，我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34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岁，我喜欢运动。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CN" dirty="0" smtClean="0"/>
          </a:p>
          <a:p>
            <a:r>
              <a:rPr lang="en-US" altLang="zh-CN" dirty="0" err="1" smtClean="0"/>
              <a:t>Nǐ</a:t>
            </a:r>
            <a:r>
              <a:rPr lang="en-US" altLang="zh-CN" dirty="0" smtClean="0"/>
              <a:t> </a:t>
            </a:r>
            <a:r>
              <a:rPr lang="en-US" altLang="zh-CN" dirty="0" err="1"/>
              <a:t>hǎo</a:t>
            </a:r>
            <a:r>
              <a:rPr lang="en-US" altLang="zh-CN" dirty="0"/>
              <a:t>, </a:t>
            </a:r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jiào</a:t>
            </a:r>
            <a:r>
              <a:rPr lang="en-US" altLang="zh-CN" dirty="0"/>
              <a:t> </a:t>
            </a:r>
            <a:r>
              <a:rPr lang="en-US" altLang="zh-CN" dirty="0" err="1"/>
              <a:t>Lǐ</a:t>
            </a:r>
            <a:r>
              <a:rPr lang="en-US" altLang="zh-CN" dirty="0"/>
              <a:t> </a:t>
            </a:r>
            <a:r>
              <a:rPr lang="en-US" altLang="zh-CN" dirty="0" err="1"/>
              <a:t>Nà</a:t>
            </a:r>
            <a:r>
              <a:rPr lang="en-US" altLang="zh-CN" dirty="0"/>
              <a:t>, </a:t>
            </a:r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GB" altLang="zh-CN" dirty="0" err="1"/>
              <a:t>sān</a:t>
            </a:r>
            <a:r>
              <a:rPr lang="en-GB" altLang="zh-CN" dirty="0"/>
              <a:t> </a:t>
            </a:r>
            <a:r>
              <a:rPr lang="en-GB" altLang="zh-CN" dirty="0" err="1"/>
              <a:t>shí</a:t>
            </a:r>
            <a:r>
              <a:rPr lang="en-GB" altLang="zh-CN" dirty="0"/>
              <a:t> </a:t>
            </a:r>
            <a:r>
              <a:rPr lang="en-GB" altLang="zh-CN" dirty="0" err="1"/>
              <a:t>sì</a:t>
            </a:r>
            <a:r>
              <a:rPr lang="en-US" altLang="zh-CN" dirty="0"/>
              <a:t> </a:t>
            </a:r>
            <a:r>
              <a:rPr lang="en-US" altLang="zh-CN" dirty="0" err="1"/>
              <a:t>suì</a:t>
            </a:r>
            <a:r>
              <a:rPr lang="en-US" altLang="zh-CN" dirty="0"/>
              <a:t>, </a:t>
            </a:r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xǐhuan</a:t>
            </a:r>
            <a:r>
              <a:rPr lang="en-US" altLang="zh-CN" dirty="0"/>
              <a:t> </a:t>
            </a:r>
          </a:p>
          <a:p>
            <a:r>
              <a:rPr lang="en-US" altLang="zh-CN" dirty="0" err="1"/>
              <a:t>yùndòng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Learn more </a:t>
            </a:r>
            <a:r>
              <a:rPr lang="en-US" altLang="zh-CN" dirty="0"/>
              <a:t>about LI </a:t>
            </a:r>
            <a:r>
              <a:rPr lang="en-US" altLang="zh-CN" dirty="0" smtClean="0"/>
              <a:t>Na </a:t>
            </a:r>
            <a:r>
              <a:rPr lang="en-US" altLang="zh-CN" dirty="0" smtClean="0">
                <a:hlinkClick r:id="rId4"/>
              </a:rPr>
              <a:t>here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pic>
        <p:nvPicPr>
          <p:cNvPr id="5" name="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4466" y="1741491"/>
            <a:ext cx="609600" cy="609600"/>
          </a:xfrm>
          <a:prstGeom prst="rect">
            <a:avLst/>
          </a:prstGeom>
        </p:spPr>
      </p:pic>
      <p:pic>
        <p:nvPicPr>
          <p:cNvPr id="1034" name="Picture 10" descr="Action, Active, Ball, Court, Exercise, Female, Fitnes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01"/>
          <a:stretch/>
        </p:blipFill>
        <p:spPr bwMode="auto">
          <a:xfrm>
            <a:off x="6588224" y="1500012"/>
            <a:ext cx="2286000" cy="264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我叫莫言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jiào</a:t>
            </a:r>
            <a:r>
              <a:rPr lang="en-US" altLang="zh-CN" dirty="0"/>
              <a:t> </a:t>
            </a:r>
            <a:r>
              <a:rPr lang="en-US" altLang="zh-CN" dirty="0" err="1"/>
              <a:t>Mò</a:t>
            </a:r>
            <a:r>
              <a:rPr lang="en-US" altLang="zh-CN" dirty="0"/>
              <a:t> </a:t>
            </a:r>
            <a:r>
              <a:rPr lang="en-US" altLang="zh-CN" dirty="0" err="1"/>
              <a:t>Yán</a:t>
            </a:r>
            <a:endParaRPr lang="en-US" altLang="zh-CN" dirty="0"/>
          </a:p>
          <a:p>
            <a:pPr algn="ctr"/>
            <a:endParaRPr lang="en-U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60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GB" altLang="zh-CN" dirty="0" err="1"/>
              <a:t>liù</a:t>
            </a:r>
            <a:r>
              <a:rPr lang="en-US" altLang="zh-CN" dirty="0"/>
              <a:t> </a:t>
            </a:r>
            <a:r>
              <a:rPr lang="en-GB" altLang="zh-CN" dirty="0" err="1"/>
              <a:t>shí</a:t>
            </a:r>
            <a:r>
              <a:rPr lang="en-GB" altLang="zh-CN" dirty="0"/>
              <a:t> </a:t>
            </a:r>
            <a:r>
              <a:rPr lang="en-US" altLang="zh-CN" dirty="0" err="1"/>
              <a:t>suì</a:t>
            </a:r>
            <a:endParaRPr lang="en-US" altLang="zh-CN" dirty="0"/>
          </a:p>
          <a:p>
            <a:pPr algn="ctr"/>
            <a:endParaRPr lang="en-U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我喜欢写作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xǐhuan</a:t>
            </a:r>
            <a:r>
              <a:rPr lang="en-US" altLang="zh-CN" dirty="0"/>
              <a:t> </a:t>
            </a:r>
            <a:r>
              <a:rPr lang="en-US" altLang="zh-CN" dirty="0" err="1"/>
              <a:t>xiězuò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5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5184576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我叫莫言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jiào</a:t>
            </a:r>
            <a:r>
              <a:rPr lang="en-US" altLang="zh-CN" dirty="0"/>
              <a:t> </a:t>
            </a:r>
            <a:r>
              <a:rPr lang="en-US" altLang="zh-CN" dirty="0" err="1"/>
              <a:t>Mò</a:t>
            </a:r>
            <a:r>
              <a:rPr lang="en-US" altLang="zh-CN" dirty="0"/>
              <a:t> </a:t>
            </a:r>
            <a:r>
              <a:rPr lang="en-US" altLang="zh-CN" dirty="0" err="1"/>
              <a:t>Yán</a:t>
            </a:r>
            <a:endParaRPr lang="en-US" altLang="zh-CN" dirty="0"/>
          </a:p>
          <a:p>
            <a:pPr algn="ctr"/>
            <a:endParaRPr lang="en-U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60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我喜欢写作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xǐhuan</a:t>
            </a:r>
            <a:r>
              <a:rPr lang="en-US" altLang="zh-CN" dirty="0"/>
              <a:t> </a:t>
            </a:r>
            <a:r>
              <a:rPr lang="en-US" altLang="zh-CN" dirty="0" err="1"/>
              <a:t>xiězuò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2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892175"/>
          </a:xfrm>
        </p:spPr>
        <p:txBody>
          <a:bodyPr/>
          <a:lstStyle/>
          <a:p>
            <a:r>
              <a:rPr lang="zh-CN" altLang="en-US" sz="2600" dirty="0">
                <a:solidFill>
                  <a:srgbClr val="000099"/>
                </a:solidFill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两只老虎</a:t>
            </a:r>
            <a:r>
              <a:rPr lang="zh-CN" altLang="en-US" dirty="0"/>
              <a:t> </a:t>
            </a:r>
            <a:r>
              <a:rPr lang="en-US" altLang="zh-CN" dirty="0"/>
              <a:t>  </a:t>
            </a:r>
            <a:r>
              <a:rPr lang="en-GB" dirty="0"/>
              <a:t>Two Tigers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64296"/>
            <a:ext cx="8229600" cy="1828800"/>
          </a:xfrm>
        </p:spPr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两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只老虎</a:t>
            </a:r>
            <a:r>
              <a:rPr lang="zh-CN" altLang="en-US" dirty="0"/>
              <a:t> </a:t>
            </a:r>
            <a:r>
              <a:rPr lang="en-US" altLang="zh-CN" dirty="0"/>
              <a:t>		</a:t>
            </a:r>
            <a:r>
              <a:rPr lang="en-GB" altLang="zh-CN" dirty="0"/>
              <a:t>Two tigers </a:t>
            </a:r>
            <a:endParaRPr lang="zh-CN" altLang="en-US" dirty="0"/>
          </a:p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两只老虎</a:t>
            </a:r>
            <a:r>
              <a:rPr lang="zh-CN" altLang="en-US" dirty="0"/>
              <a:t> </a:t>
            </a:r>
            <a:r>
              <a:rPr lang="en-US" altLang="zh-CN" dirty="0"/>
              <a:t>		</a:t>
            </a:r>
            <a:r>
              <a:rPr lang="en-GB" altLang="zh-CN" dirty="0"/>
              <a:t>Two tigers </a:t>
            </a:r>
            <a:endParaRPr lang="zh-CN" altLang="en-US" dirty="0"/>
          </a:p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跑得快</a:t>
            </a:r>
            <a:r>
              <a:rPr lang="zh-CN" altLang="en-US" dirty="0"/>
              <a:t> </a:t>
            </a:r>
            <a:r>
              <a:rPr lang="en-US" altLang="zh-CN" dirty="0"/>
              <a:t>		</a:t>
            </a:r>
            <a:r>
              <a:rPr lang="en-GB" altLang="zh-CN" dirty="0"/>
              <a:t>Run fast</a:t>
            </a:r>
            <a:endParaRPr lang="zh-CN" altLang="en-US" dirty="0"/>
          </a:p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跑得快</a:t>
            </a:r>
            <a:r>
              <a:rPr lang="zh-CN" altLang="en-US" dirty="0"/>
              <a:t> </a:t>
            </a:r>
            <a:r>
              <a:rPr lang="en-US" altLang="zh-CN" dirty="0"/>
              <a:t>		</a:t>
            </a:r>
            <a:r>
              <a:rPr lang="en-GB" altLang="zh-CN" dirty="0"/>
              <a:t>Run fast</a:t>
            </a:r>
            <a:endParaRPr lang="zh-CN" altLang="en-US" dirty="0"/>
          </a:p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一只没有耳朵</a:t>
            </a:r>
            <a:r>
              <a:rPr lang="en-US" altLang="zh-CN" dirty="0"/>
              <a:t>	</a:t>
            </a:r>
            <a:r>
              <a:rPr lang="en-GB" altLang="zh-CN" dirty="0"/>
              <a:t>One doesn't have ears</a:t>
            </a:r>
            <a:endParaRPr lang="zh-CN" altLang="en-US" dirty="0"/>
          </a:p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一只没有尾巴</a:t>
            </a:r>
            <a:r>
              <a:rPr lang="en-US" altLang="zh-CN" dirty="0"/>
              <a:t>	</a:t>
            </a:r>
            <a:r>
              <a:rPr lang="en-GB" altLang="zh-CN" dirty="0"/>
              <a:t>One doesn't have a tail</a:t>
            </a:r>
            <a:endParaRPr lang="zh-CN" altLang="en-US" dirty="0"/>
          </a:p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真奇怪</a:t>
            </a:r>
            <a:r>
              <a:rPr lang="zh-CN" altLang="en-US" dirty="0"/>
              <a:t> </a:t>
            </a:r>
            <a:r>
              <a:rPr lang="en-US" altLang="zh-CN" dirty="0"/>
              <a:t>		</a:t>
            </a:r>
            <a:r>
              <a:rPr lang="en-GB" altLang="zh-CN" dirty="0"/>
              <a:t>Really strange</a:t>
            </a:r>
            <a:endParaRPr lang="zh-CN" altLang="en-US" dirty="0"/>
          </a:p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真奇怪</a:t>
            </a:r>
            <a:r>
              <a:rPr lang="en-US" altLang="zh-CN" dirty="0"/>
              <a:t>		</a:t>
            </a:r>
            <a:r>
              <a:rPr lang="en-GB" altLang="zh-CN" dirty="0"/>
              <a:t>Really strange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988840"/>
            <a:ext cx="49685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000099"/>
                </a:solidFill>
                <a:latin typeface="Candara" panose="020E0502030303020204" pitchFamily="34" charset="0"/>
              </a:rPr>
              <a:t>Listen to the song </a:t>
            </a:r>
            <a:r>
              <a:rPr lang="en-GB" sz="2600" b="1" dirty="0" smtClean="0">
                <a:solidFill>
                  <a:srgbClr val="000099"/>
                </a:solidFill>
                <a:latin typeface="Candara" panose="020E0502030303020204" pitchFamily="34" charset="0"/>
                <a:hlinkClick r:id="rId2"/>
              </a:rPr>
              <a:t>here</a:t>
            </a:r>
            <a:r>
              <a:rPr lang="en-GB" sz="2600" b="1" dirty="0" smtClean="0">
                <a:solidFill>
                  <a:srgbClr val="000099"/>
                </a:solidFill>
                <a:latin typeface="Candara" panose="020E0502030303020204" pitchFamily="34" charset="0"/>
              </a:rPr>
              <a:t>.</a:t>
            </a:r>
            <a:endParaRPr lang="en-GB" sz="2600" b="1" dirty="0">
              <a:solidFill>
                <a:srgbClr val="000099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427168" cy="5112568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Nǐ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我叫李娜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jiào</a:t>
            </a:r>
            <a:r>
              <a:rPr lang="en-US" altLang="zh-CN" dirty="0"/>
              <a:t> </a:t>
            </a:r>
            <a:r>
              <a:rPr lang="en-US" altLang="zh-CN" dirty="0" err="1"/>
              <a:t>Lǐ</a:t>
            </a:r>
            <a:r>
              <a:rPr lang="en-US" altLang="zh-CN" dirty="0"/>
              <a:t> </a:t>
            </a:r>
            <a:r>
              <a:rPr lang="en-US" altLang="zh-CN" dirty="0" err="1"/>
              <a:t>Nà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34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GB" altLang="zh-CN" dirty="0" err="1"/>
              <a:t>sān</a:t>
            </a:r>
            <a:r>
              <a:rPr lang="en-GB" altLang="zh-CN" dirty="0"/>
              <a:t> </a:t>
            </a:r>
            <a:r>
              <a:rPr lang="en-GB" altLang="zh-CN" dirty="0" err="1"/>
              <a:t>shí</a:t>
            </a:r>
            <a:r>
              <a:rPr lang="en-GB" altLang="zh-CN" dirty="0"/>
              <a:t> </a:t>
            </a:r>
            <a:r>
              <a:rPr lang="en-GB" altLang="zh-CN" dirty="0" err="1"/>
              <a:t>sì</a:t>
            </a:r>
            <a:r>
              <a:rPr lang="en-US" altLang="zh-CN" dirty="0"/>
              <a:t> </a:t>
            </a:r>
            <a:r>
              <a:rPr lang="en-US" altLang="zh-CN" dirty="0" err="1"/>
              <a:t>suì</a:t>
            </a:r>
            <a:endParaRPr lang="en-US" altLang="zh-CN" dirty="0"/>
          </a:p>
          <a:p>
            <a:pPr algn="ctr"/>
            <a:endParaRPr lang="en-U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我喜欢运动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xǐhuan</a:t>
            </a:r>
            <a:r>
              <a:rPr lang="en-US" altLang="zh-CN" dirty="0"/>
              <a:t> </a:t>
            </a:r>
            <a:r>
              <a:rPr lang="en-US" altLang="zh-CN" dirty="0" err="1"/>
              <a:t>yùndòng</a:t>
            </a:r>
            <a:endParaRPr lang="en-US" dirty="0"/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427168" cy="5112568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Nǐ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我叫李娜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jiào</a:t>
            </a:r>
            <a:r>
              <a:rPr lang="en-US" altLang="zh-CN" dirty="0"/>
              <a:t> </a:t>
            </a:r>
            <a:r>
              <a:rPr lang="en-US" altLang="zh-CN" dirty="0" err="1"/>
              <a:t>Lǐ</a:t>
            </a:r>
            <a:r>
              <a:rPr lang="en-US" altLang="zh-CN" dirty="0"/>
              <a:t> </a:t>
            </a:r>
            <a:r>
              <a:rPr lang="en-US" altLang="zh-CN" dirty="0" err="1"/>
              <a:t>Nà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34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我喜欢运动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xǐhuan</a:t>
            </a:r>
            <a:r>
              <a:rPr lang="en-US" altLang="zh-CN" dirty="0"/>
              <a:t> </a:t>
            </a:r>
            <a:r>
              <a:rPr lang="en-US" altLang="zh-CN" dirty="0" err="1"/>
              <a:t>yùndòng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77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427168" cy="5112568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Nǐ</a:t>
            </a:r>
            <a:r>
              <a:rPr lang="en-US" altLang="zh-CN" dirty="0"/>
              <a:t> </a:t>
            </a:r>
            <a:r>
              <a:rPr lang="en-US" altLang="zh-CN" dirty="0" err="1"/>
              <a:t>hǎo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我叫李娜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34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岁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我喜欢运动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dirty="0" err="1"/>
              <a:t>wǒ</a:t>
            </a:r>
            <a:r>
              <a:rPr lang="en-US" altLang="zh-CN" dirty="0"/>
              <a:t> </a:t>
            </a:r>
            <a:r>
              <a:rPr lang="en-US" altLang="zh-CN" dirty="0" err="1"/>
              <a:t>xǐhuan</a:t>
            </a:r>
            <a:r>
              <a:rPr lang="en-US" altLang="zh-CN" dirty="0"/>
              <a:t> </a:t>
            </a:r>
            <a:r>
              <a:rPr lang="en-US" altLang="zh-CN" dirty="0" err="1"/>
              <a:t>yùndòng</a:t>
            </a:r>
            <a:endParaRPr lang="en-US" dirty="0"/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5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828800"/>
          </a:xfrm>
        </p:spPr>
        <p:txBody>
          <a:bodyPr/>
          <a:lstStyle/>
          <a:p>
            <a:r>
              <a:rPr lang="en-GB" dirty="0"/>
              <a:t>TFBOYS  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加油男孩</a:t>
            </a:r>
            <a:endParaRPr lang="en-U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dirty="0"/>
              <a:t>Chinese youth music band </a:t>
            </a:r>
          </a:p>
          <a:p>
            <a:r>
              <a:rPr lang="en-GB" dirty="0"/>
              <a:t>Hello, we are TFBOYS, we like singing and </a:t>
            </a:r>
          </a:p>
          <a:p>
            <a:r>
              <a:rPr lang="en-GB" dirty="0"/>
              <a:t>dancing.</a:t>
            </a:r>
          </a:p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你好，我们是</a:t>
            </a:r>
            <a:r>
              <a:rPr lang="en-US" altLang="zh-CN" dirty="0"/>
              <a:t>TFBOYS</a:t>
            </a:r>
            <a:r>
              <a:rPr lang="zh-CN" altLang="en-US" dirty="0"/>
              <a:t>，</a:t>
            </a: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我们喜欢唱歌和跳舞</a:t>
            </a:r>
            <a:r>
              <a:rPr lang="zh-CN" altLang="en-US" dirty="0"/>
              <a:t>。</a:t>
            </a:r>
            <a:endParaRPr lang="en-GB" dirty="0"/>
          </a:p>
          <a:p>
            <a:r>
              <a:rPr lang="en-GB" dirty="0" err="1"/>
              <a:t>Nǐ</a:t>
            </a:r>
            <a:r>
              <a:rPr lang="en-GB" dirty="0"/>
              <a:t> </a:t>
            </a:r>
            <a:r>
              <a:rPr lang="en-GB" dirty="0" err="1"/>
              <a:t>hǎo</a:t>
            </a:r>
            <a:r>
              <a:rPr lang="en-GB" dirty="0"/>
              <a:t>, </a:t>
            </a:r>
            <a:r>
              <a:rPr lang="en-GB" dirty="0" err="1"/>
              <a:t>wǒmen</a:t>
            </a:r>
            <a:r>
              <a:rPr lang="en-GB" dirty="0"/>
              <a:t> </a:t>
            </a:r>
            <a:r>
              <a:rPr lang="en-GB" dirty="0" err="1"/>
              <a:t>shì</a:t>
            </a:r>
            <a:r>
              <a:rPr lang="en-GB" dirty="0"/>
              <a:t> TFBOYS, </a:t>
            </a:r>
            <a:r>
              <a:rPr lang="en-GB" dirty="0" err="1"/>
              <a:t>wǒmen</a:t>
            </a:r>
            <a:r>
              <a:rPr lang="en-GB" dirty="0"/>
              <a:t> </a:t>
            </a:r>
            <a:r>
              <a:rPr lang="en-GB" dirty="0" err="1"/>
              <a:t>xǐhu</a:t>
            </a:r>
            <a:r>
              <a:rPr lang="en-US" altLang="zh-CN" dirty="0"/>
              <a:t>a</a:t>
            </a:r>
            <a:r>
              <a:rPr lang="en-GB" dirty="0"/>
              <a:t>n </a:t>
            </a:r>
          </a:p>
          <a:p>
            <a:r>
              <a:rPr lang="en-GB" dirty="0" err="1"/>
              <a:t>chànggē</a:t>
            </a:r>
            <a:r>
              <a:rPr lang="en-GB" dirty="0"/>
              <a:t> </a:t>
            </a:r>
            <a:r>
              <a:rPr lang="en-GB" dirty="0" err="1"/>
              <a:t>hé</a:t>
            </a:r>
            <a:r>
              <a:rPr lang="en-GB" dirty="0"/>
              <a:t> </a:t>
            </a:r>
            <a:r>
              <a:rPr lang="en-GB" dirty="0" err="1"/>
              <a:t>tiàowǔ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Learn more about TFBOYS </a:t>
            </a:r>
            <a:r>
              <a:rPr lang="en-GB" dirty="0" smtClean="0">
                <a:hlinkClick r:id="rId4"/>
              </a:rPr>
              <a:t>here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5080" y="1711639"/>
            <a:ext cx="609600" cy="609600"/>
          </a:xfrm>
          <a:prstGeom prst="rect">
            <a:avLst/>
          </a:prstGeom>
        </p:spPr>
      </p:pic>
      <p:pic>
        <p:nvPicPr>
          <p:cNvPr id="2" name="Picture 2" descr="Panoramic View of Crowd at Music Concer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2" r="6023"/>
          <a:stretch/>
        </p:blipFill>
        <p:spPr bwMode="auto">
          <a:xfrm>
            <a:off x="6588224" y="1688333"/>
            <a:ext cx="2364481" cy="172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853132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Nǐ</a:t>
            </a:r>
            <a:r>
              <a:rPr lang="en-GB" dirty="0"/>
              <a:t> </a:t>
            </a:r>
            <a:r>
              <a:rPr lang="en-GB" dirty="0" err="1"/>
              <a:t>hǎo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我们是</a:t>
            </a:r>
            <a:r>
              <a:rPr lang="en-US" altLang="zh-CN" dirty="0"/>
              <a:t>TFBOYS</a:t>
            </a:r>
          </a:p>
          <a:p>
            <a:pPr algn="ctr"/>
            <a:r>
              <a:rPr lang="en-GB" dirty="0" err="1"/>
              <a:t>wǒmen</a:t>
            </a:r>
            <a:r>
              <a:rPr lang="en-GB" dirty="0"/>
              <a:t> </a:t>
            </a:r>
            <a:r>
              <a:rPr lang="en-GB" dirty="0" err="1"/>
              <a:t>shì</a:t>
            </a:r>
            <a:r>
              <a:rPr lang="en-GB" dirty="0"/>
              <a:t> TFBOYS</a:t>
            </a:r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我们喜欢唱歌和跳舞</a:t>
            </a:r>
            <a:r>
              <a:rPr lang="zh-CN" altLang="en-US" dirty="0"/>
              <a:t>。</a:t>
            </a:r>
            <a:endParaRPr lang="en-GB" dirty="0"/>
          </a:p>
          <a:p>
            <a:pPr algn="ctr"/>
            <a:r>
              <a:rPr lang="en-GB" dirty="0" err="1"/>
              <a:t>wǒmen</a:t>
            </a:r>
            <a:r>
              <a:rPr lang="en-GB" dirty="0"/>
              <a:t> </a:t>
            </a:r>
            <a:r>
              <a:rPr lang="en-GB" dirty="0" err="1"/>
              <a:t>xǐhu</a:t>
            </a:r>
            <a:r>
              <a:rPr lang="en-US" altLang="zh-CN" dirty="0"/>
              <a:t>a</a:t>
            </a:r>
            <a:r>
              <a:rPr lang="en-GB" dirty="0"/>
              <a:t>n </a:t>
            </a:r>
            <a:r>
              <a:rPr lang="en-GB" dirty="0" err="1"/>
              <a:t>chànggē</a:t>
            </a:r>
            <a:r>
              <a:rPr lang="en-GB" dirty="0"/>
              <a:t> </a:t>
            </a:r>
            <a:r>
              <a:rPr lang="en-GB" dirty="0" err="1"/>
              <a:t>hé</a:t>
            </a:r>
            <a:r>
              <a:rPr lang="en-GB" dirty="0"/>
              <a:t> </a:t>
            </a:r>
            <a:r>
              <a:rPr lang="en-GB" dirty="0" err="1"/>
              <a:t>tiàowǔ</a:t>
            </a:r>
            <a:endParaRPr lang="es-ES" dirty="0"/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53132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Nǐ</a:t>
            </a:r>
            <a:r>
              <a:rPr lang="en-GB" dirty="0"/>
              <a:t> </a:t>
            </a:r>
            <a:r>
              <a:rPr lang="en-GB" dirty="0" err="1"/>
              <a:t>hǎo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我们是</a:t>
            </a:r>
            <a:r>
              <a:rPr lang="en-US" altLang="zh-CN" dirty="0"/>
              <a:t>TFBOYS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我们喜欢唱歌和跳舞</a:t>
            </a:r>
            <a:r>
              <a:rPr lang="zh-CN" altLang="en-US" dirty="0"/>
              <a:t>。</a:t>
            </a:r>
            <a:endParaRPr lang="en-GB" dirty="0"/>
          </a:p>
          <a:p>
            <a:pPr algn="ctr"/>
            <a:r>
              <a:rPr lang="en-GB" dirty="0" err="1"/>
              <a:t>wǒmen</a:t>
            </a:r>
            <a:r>
              <a:rPr lang="en-GB" dirty="0"/>
              <a:t> </a:t>
            </a:r>
            <a:r>
              <a:rPr lang="en-GB" dirty="0" err="1"/>
              <a:t>xǐhu</a:t>
            </a:r>
            <a:r>
              <a:rPr lang="en-US" altLang="zh-CN" dirty="0"/>
              <a:t>a</a:t>
            </a:r>
            <a:r>
              <a:rPr lang="en-GB" dirty="0"/>
              <a:t>n </a:t>
            </a:r>
            <a:r>
              <a:rPr lang="en-GB" dirty="0" err="1"/>
              <a:t>chànggē</a:t>
            </a:r>
            <a:r>
              <a:rPr lang="en-GB" dirty="0"/>
              <a:t> </a:t>
            </a:r>
            <a:r>
              <a:rPr lang="en-GB" dirty="0" err="1"/>
              <a:t>hé</a:t>
            </a:r>
            <a:r>
              <a:rPr lang="en-GB" dirty="0"/>
              <a:t> </a:t>
            </a:r>
            <a:r>
              <a:rPr lang="en-GB" dirty="0" err="1"/>
              <a:t>tiàowǔ</a:t>
            </a:r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172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853132"/>
          </a:xfrm>
        </p:spPr>
        <p:txBody>
          <a:bodyPr/>
          <a:lstStyle/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你好</a:t>
            </a:r>
            <a:endParaRPr lang="es-ES" altLang="zh-CN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GB" dirty="0" err="1"/>
              <a:t>Nǐ</a:t>
            </a:r>
            <a:r>
              <a:rPr lang="en-GB" dirty="0"/>
              <a:t> </a:t>
            </a:r>
            <a:r>
              <a:rPr lang="en-GB" dirty="0" err="1"/>
              <a:t>hǎo</a:t>
            </a:r>
            <a:endParaRPr lang="en-GB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我们是</a:t>
            </a:r>
            <a:r>
              <a:rPr lang="en-US" altLang="zh-CN" dirty="0"/>
              <a:t>TFBOYS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我们喜欢唱歌和跳舞</a:t>
            </a:r>
            <a:r>
              <a:rPr lang="zh-CN" altLang="en-US" dirty="0"/>
              <a:t>。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3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5843</TotalTime>
  <Words>745</Words>
  <Application>Microsoft Office PowerPoint</Application>
  <PresentationFormat>On-screen Show (4:3)</PresentationFormat>
  <Paragraphs>209</Paragraphs>
  <Slides>22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2_Default Design</vt:lpstr>
      <vt:lpstr>3_Default Design</vt:lpstr>
      <vt:lpstr>1_Default Design</vt:lpstr>
      <vt:lpstr>4_Default Design</vt:lpstr>
      <vt:lpstr>5_Default Design</vt:lpstr>
      <vt:lpstr>Famous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两只老虎   Two Tigers</vt:lpstr>
    </vt:vector>
  </TitlesOfParts>
  <Company>University of Strathclyde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Hass</cp:lastModifiedBy>
  <cp:revision>378</cp:revision>
  <dcterms:created xsi:type="dcterms:W3CDTF">2010-08-31T10:04:20Z</dcterms:created>
  <dcterms:modified xsi:type="dcterms:W3CDTF">2017-02-21T10:08:17Z</dcterms:modified>
</cp:coreProperties>
</file>