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4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573" r:id="rId44"/>
    <p:sldId id="574" r:id="rId45"/>
    <p:sldId id="575" r:id="rId46"/>
    <p:sldId id="576" r:id="rId47"/>
    <p:sldId id="577" r:id="rId48"/>
    <p:sldId id="578" r:id="rId49"/>
    <p:sldId id="579" r:id="rId50"/>
    <p:sldId id="580" r:id="rId51"/>
    <p:sldId id="606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607" r:id="rId61"/>
    <p:sldId id="590" r:id="rId62"/>
    <p:sldId id="591" r:id="rId63"/>
    <p:sldId id="608" r:id="rId64"/>
    <p:sldId id="593" r:id="rId65"/>
    <p:sldId id="594" r:id="rId66"/>
    <p:sldId id="595" r:id="rId67"/>
    <p:sldId id="596" r:id="rId68"/>
    <p:sldId id="609" r:id="rId69"/>
    <p:sldId id="597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6805"/>
            <a:ext cx="1316732" cy="67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9512" y="3717032"/>
            <a:ext cx="8784976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eyelashes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pestañas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finger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corazón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injury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lesión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lips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labios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thigh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muslo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throat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garganta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wrist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muñeca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bleed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sangrar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break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romper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ankle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tobillo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hurt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herir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injure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lesionar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amber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ámbar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beige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burgundy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bermellón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cerise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cereza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chestnut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castaño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crimson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carmesí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drab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apagado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34481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fluorescent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fosforescente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sangre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hazel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avellana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indigo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añil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ivory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marfil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lavender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lavanda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lilac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lila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tangerine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mandarina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turquoise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turquesa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ocupado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cuidadoso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casual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casual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cuerpo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complicated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complicado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cute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mono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dangerous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peligroso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dirty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sucio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enthusiastic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entusiasta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justo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famoso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generous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generoso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narrow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estrecho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old-fashioned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anticuado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hueso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painful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doloroso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picturesque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pintoresco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proud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orgulloso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quick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rápido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sensible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sensato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extraño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talkative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hablador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cinturón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gorra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cardigan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cárdigan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cheek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mejilla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lip-flops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chanclas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gloves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guantes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handbag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bolso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handkerchief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pañuelo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cuero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nightdress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camisón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2088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raincoat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chubasquero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bufanda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shoelace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cordón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pecho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swimsuit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bañador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sunglasses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gafas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de sol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medias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waistcoat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chaleco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9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lavar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fashionable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elbow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eyebrows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cejas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2525</TotalTime>
  <Words>188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261</cp:revision>
  <dcterms:created xsi:type="dcterms:W3CDTF">2010-08-31T10:04:20Z</dcterms:created>
  <dcterms:modified xsi:type="dcterms:W3CDTF">2018-09-10T15:23:37Z</dcterms:modified>
</cp:coreProperties>
</file>