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530" r:id="rId40"/>
    <p:sldId id="341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531" r:id="rId57"/>
    <p:sldId id="359" r:id="rId58"/>
    <p:sldId id="532" r:id="rId59"/>
    <p:sldId id="511" r:id="rId60"/>
    <p:sldId id="512" r:id="rId61"/>
    <p:sldId id="513" r:id="rId62"/>
    <p:sldId id="514" r:id="rId63"/>
    <p:sldId id="515" r:id="rId64"/>
    <p:sldId id="516" r:id="rId65"/>
    <p:sldId id="517" r:id="rId66"/>
    <p:sldId id="518" r:id="rId67"/>
    <p:sldId id="519" r:id="rId68"/>
    <p:sldId id="520" r:id="rId69"/>
    <p:sldId id="521" r:id="rId70"/>
    <p:sldId id="522" r:id="rId71"/>
    <p:sldId id="523" r:id="rId72"/>
    <p:sldId id="524" r:id="rId73"/>
    <p:sldId id="525" r:id="rId74"/>
    <p:sldId id="526" r:id="rId75"/>
    <p:sldId id="527" r:id="rId76"/>
    <p:sldId id="5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1" name="Straight Connector 20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280" y="374552"/>
            <a:ext cx="1368152" cy="69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556792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2917" y="3933056"/>
            <a:ext cx="8229600" cy="13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Intermediate</a:t>
            </a:r>
          </a:p>
          <a:p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6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grasshopper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saltamontes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uinea 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cobaya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liebre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hedgehog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erizo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mono</a:t>
            </a:r>
          </a:p>
        </p:txBody>
      </p:sp>
    </p:spTree>
    <p:extLst>
      <p:ext uri="{BB962C8B-B14F-4D97-AF65-F5344CB8AC3E}">
        <p14:creationId xmlns:p14="http://schemas.microsoft.com/office/powerpoint/2010/main" val="7327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otter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nutria</a:t>
            </a:r>
          </a:p>
        </p:txBody>
      </p:sp>
    </p:spTree>
    <p:extLst>
      <p:ext uri="{BB962C8B-B14F-4D97-AF65-F5344CB8AC3E}">
        <p14:creationId xmlns:p14="http://schemas.microsoft.com/office/powerpoint/2010/main" val="2891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peacock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pavo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real</a:t>
            </a:r>
          </a:p>
        </p:txBody>
      </p:sp>
    </p:spTree>
    <p:extLst>
      <p:ext uri="{BB962C8B-B14F-4D97-AF65-F5344CB8AC3E}">
        <p14:creationId xmlns:p14="http://schemas.microsoft.com/office/powerpoint/2010/main" val="29981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tiburón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spider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araña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squirrel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ardilla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murciélago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cisne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whale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ballena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63284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lack 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hielo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negro</a:t>
            </a: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climate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clima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escarcha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granizo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rayo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neblina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shower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chubasco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tormenta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bee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abeja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shine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brillar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thaw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deshelar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thunder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tronar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changeable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variable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cloudy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nublado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fresco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húmedo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lluvioso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zarzamora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bacalao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ciervo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gooseberry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grosella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 cube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cubito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kebab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kebab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lamb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cordero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carne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raspberry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frambuesa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strawberry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fresa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tenedor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glass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vaso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jarra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dolphin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delfín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knife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cuchillo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5292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microwave oven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microondas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napkin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servilleta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cuchara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12879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fetch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preparar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grate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rallar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taste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probar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savoury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salado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Canada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Canadá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Denmark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Dinamarca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burro</a:t>
            </a:r>
          </a:p>
        </p:txBody>
      </p:sp>
    </p:spTree>
    <p:extLst>
      <p:ext uri="{BB962C8B-B14F-4D97-AF65-F5344CB8AC3E}">
        <p14:creationId xmlns:p14="http://schemas.microsoft.com/office/powerpoint/2010/main" val="2629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Hungary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Hungría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Iceland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Islandia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Jamaica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Jamaica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Luxembourg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Luxemburgo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Mexico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México /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Méjico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4800" dirty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  <a:endParaRPr lang="en-GB" sz="4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Morocco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Marruecos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os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Países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Bajos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Norway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Noruega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Romania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Rumanía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Saudi Arabia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Arabia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Saudí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dormouse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lirón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Singapore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Singapur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South America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Sudamérica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Sweden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Suecia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Tunisia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Túnez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Uganda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Uganda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United Kingdom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Reino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Unido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United States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Estados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Unidos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eagle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águila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197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263</cp:revision>
  <dcterms:created xsi:type="dcterms:W3CDTF">2010-08-31T10:04:20Z</dcterms:created>
  <dcterms:modified xsi:type="dcterms:W3CDTF">2018-09-10T15:17:11Z</dcterms:modified>
</cp:coreProperties>
</file>