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3"/>
  </p:notesMasterIdLst>
  <p:sldIdLst>
    <p:sldId id="396" r:id="rId2"/>
    <p:sldId id="397" r:id="rId3"/>
    <p:sldId id="398" r:id="rId4"/>
    <p:sldId id="399" r:id="rId5"/>
    <p:sldId id="400" r:id="rId6"/>
    <p:sldId id="401" r:id="rId7"/>
    <p:sldId id="402" r:id="rId8"/>
    <p:sldId id="403" r:id="rId9"/>
    <p:sldId id="404" r:id="rId10"/>
    <p:sldId id="405" r:id="rId11"/>
    <p:sldId id="406" r:id="rId12"/>
    <p:sldId id="407" r:id="rId13"/>
    <p:sldId id="408" r:id="rId14"/>
    <p:sldId id="437" r:id="rId15"/>
    <p:sldId id="409" r:id="rId16"/>
    <p:sldId id="411" r:id="rId17"/>
    <p:sldId id="412" r:id="rId18"/>
    <p:sldId id="413" r:id="rId19"/>
    <p:sldId id="414" r:id="rId20"/>
    <p:sldId id="415" r:id="rId21"/>
    <p:sldId id="416" r:id="rId22"/>
    <p:sldId id="417" r:id="rId23"/>
    <p:sldId id="418" r:id="rId24"/>
    <p:sldId id="419" r:id="rId25"/>
    <p:sldId id="420" r:id="rId26"/>
    <p:sldId id="421" r:id="rId27"/>
    <p:sldId id="422" r:id="rId28"/>
    <p:sldId id="423" r:id="rId29"/>
    <p:sldId id="424" r:id="rId30"/>
    <p:sldId id="426" r:id="rId31"/>
    <p:sldId id="438" r:id="rId32"/>
    <p:sldId id="427" r:id="rId33"/>
    <p:sldId id="428" r:id="rId34"/>
    <p:sldId id="429" r:id="rId35"/>
    <p:sldId id="430" r:id="rId36"/>
    <p:sldId id="432" r:id="rId37"/>
    <p:sldId id="433" r:id="rId38"/>
    <p:sldId id="434" r:id="rId39"/>
    <p:sldId id="439" r:id="rId40"/>
    <p:sldId id="435" r:id="rId41"/>
    <p:sldId id="436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95" autoAdjust="0"/>
    <p:restoredTop sz="85325" autoAdjust="0"/>
  </p:normalViewPr>
  <p:slideViewPr>
    <p:cSldViewPr>
      <p:cViewPr varScale="1">
        <p:scale>
          <a:sx n="107" d="100"/>
          <a:sy n="107" d="100"/>
        </p:scale>
        <p:origin x="36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38FC8-4DD4-431A-854B-29253671AFBC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DA967-F545-42EC-9B92-11984BD81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695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77" indent="-28572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88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043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99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35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50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66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81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4FA7919E-B23E-469C-A916-483F97196E57}" type="slidenum">
              <a:rPr lang="en-GB" smtClean="0"/>
              <a:pPr eaLnBrk="1" hangingPunct="1">
                <a:defRPr/>
              </a:pPr>
              <a:t>1</a:t>
            </a:fld>
            <a:endParaRPr lang="en-GB" smtClean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n-cs"/>
              </a:rPr>
              <a:t>Welcome; talk will include input from 2 speakers, information from university language careers adviser and viewpoint plus information from current employers</a:t>
            </a:r>
          </a:p>
          <a:p>
            <a:pPr eaLnBrk="1" hangingPunct="1">
              <a:defRPr/>
            </a:pPr>
            <a:r>
              <a:rPr lang="en-GB" smtClean="0">
                <a:cs typeface="+mn-cs"/>
              </a:rPr>
              <a:t>Brief biog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66B54C-81D2-4D55-99A9-6C8FF05FE38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018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1F4AD1-041A-43D9-B9B0-623B0599353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6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74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AD3E54-130A-48C7-8B77-5D75904BCE5D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31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274638"/>
            <a:ext cx="7127875" cy="12096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371600" y="1600200"/>
            <a:ext cx="3487738" cy="446405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1738" y="1600200"/>
            <a:ext cx="3487737" cy="4464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267200" y="6400800"/>
            <a:ext cx="4191000" cy="414338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/>
                </a:solidFill>
              </a:rPr>
              <a:t>Learning and Teaching Scotland</a:t>
            </a:r>
            <a:endParaRPr lang="en-US">
              <a:solidFill>
                <a:srgbClr val="C9C2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24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466086-E2AD-415D-93DA-1A2557DD9C5A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888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ADF3C8-0F07-4D82-9546-C935CB52306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41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53B744-A36F-4B1A-A67F-AB114B1C5D8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37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9FF7AE-2214-403A-BDDE-BDC2E4B5F7B0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37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74091B-4FF5-42E6-84E2-D06BCABEC204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8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5A2B44-0124-4980-A431-8D7A43E5C288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61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1219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D5F5E2-EF1A-45CF-A9A2-3CEDA5295F7B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14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7F1719-C409-4F3A-BE7C-C2DA3BC9C89C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9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490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00200"/>
            <a:ext cx="8229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95600"/>
            <a:ext cx="8229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5845" name="Rectangle 5"/>
          <p:cNvSpPr>
            <a:spLocks noChangeArrowheads="1"/>
          </p:cNvSpPr>
          <p:nvPr userDrawn="1"/>
        </p:nvSpPr>
        <p:spPr bwMode="auto">
          <a:xfrm>
            <a:off x="0" y="6669360"/>
            <a:ext cx="9144000" cy="18864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5846" name="Rectangle 6"/>
          <p:cNvSpPr>
            <a:spLocks noChangeArrowheads="1"/>
          </p:cNvSpPr>
          <p:nvPr userDrawn="1"/>
        </p:nvSpPr>
        <p:spPr bwMode="auto">
          <a:xfrm>
            <a:off x="0" y="6525344"/>
            <a:ext cx="9144000" cy="171872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26" name="Straight Connector 25"/>
          <p:cNvCxnSpPr/>
          <p:nvPr userDrawn="1"/>
        </p:nvCxnSpPr>
        <p:spPr>
          <a:xfrm>
            <a:off x="-112078" y="1156469"/>
            <a:ext cx="9368155" cy="0"/>
          </a:xfrm>
          <a:prstGeom prst="line">
            <a:avLst/>
          </a:prstGeom>
          <a:noFill/>
          <a:ln w="25400" cap="flat" cmpd="sng" algn="ctr">
            <a:solidFill>
              <a:srgbClr val="8064A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grpSp>
        <p:nvGrpSpPr>
          <p:cNvPr id="13" name="Group 12"/>
          <p:cNvGrpSpPr/>
          <p:nvPr userDrawn="1"/>
        </p:nvGrpSpPr>
        <p:grpSpPr>
          <a:xfrm>
            <a:off x="-112078" y="187699"/>
            <a:ext cx="9368155" cy="968770"/>
            <a:chOff x="-112078" y="187699"/>
            <a:chExt cx="9368155" cy="968770"/>
          </a:xfrm>
        </p:grpSpPr>
        <p:pic>
          <p:nvPicPr>
            <p:cNvPr id="14" name="Picture 13" descr="Sciltlogo2010.jpg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052" y="187699"/>
              <a:ext cx="4059834" cy="874256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7585" y="187699"/>
              <a:ext cx="950423" cy="968770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9807" y="187699"/>
              <a:ext cx="1161629" cy="874256"/>
            </a:xfrm>
            <a:prstGeom prst="rect">
              <a:avLst/>
            </a:prstGeom>
            <a:noFill/>
            <a:ln>
              <a:noFill/>
            </a:ln>
            <a:extLst/>
          </p:spPr>
        </p:pic>
        <p:cxnSp>
          <p:nvCxnSpPr>
            <p:cNvPr id="17" name="Straight Connector 16"/>
            <p:cNvCxnSpPr/>
            <p:nvPr userDrawn="1"/>
          </p:nvCxnSpPr>
          <p:spPr>
            <a:xfrm>
              <a:off x="-112078" y="1156469"/>
              <a:ext cx="9368155" cy="0"/>
            </a:xfrm>
            <a:prstGeom prst="line">
              <a:avLst/>
            </a:prstGeom>
            <a:noFill/>
            <a:ln w="25400" cap="flat" cmpd="sng" algn="ctr">
              <a:solidFill>
                <a:srgbClr val="8064A2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pic>
          <p:nvPicPr>
            <p:cNvPr id="18" name="Picture 17"/>
            <p:cNvPicPr>
              <a:picLocks noChangeAspect="1"/>
            </p:cNvPicPr>
            <p:nvPr userDrawn="1"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4128" y="271948"/>
              <a:ext cx="1512168" cy="7700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7696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ndar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600" b="1">
          <a:solidFill>
            <a:srgbClr val="000099"/>
          </a:solidFill>
          <a:latin typeface="Candar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Candara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000099"/>
          </a:solidFill>
          <a:latin typeface="Candara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664" y="1484784"/>
            <a:ext cx="5997575" cy="2421467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  <a:t>Word Wizard Competition </a:t>
            </a:r>
            <a:r>
              <a:rPr lang="en-GB" sz="4400" dirty="0" smtClean="0">
                <a:solidFill>
                  <a:srgbClr val="000099"/>
                </a:solidFill>
                <a:ea typeface="+mn-ea"/>
                <a:cs typeface="+mn-cs"/>
              </a:rPr>
              <a:t/>
            </a:r>
            <a:br>
              <a:rPr lang="en-GB" sz="4400" dirty="0" smtClean="0">
                <a:solidFill>
                  <a:srgbClr val="000099"/>
                </a:solidFill>
                <a:ea typeface="+mn-ea"/>
                <a:cs typeface="+mn-cs"/>
              </a:rPr>
            </a:br>
            <a:endParaRPr lang="en-GB" sz="4400" dirty="0">
              <a:solidFill>
                <a:srgbClr val="000099"/>
              </a:solidFill>
              <a:latin typeface="Matura MT Script Capitals" panose="03020802060602070202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07504" y="3861048"/>
            <a:ext cx="8928992" cy="14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rgbClr val="000099"/>
                </a:solidFill>
                <a:latin typeface="Candara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Candara" pitchFamily="34" charset="0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000099"/>
                </a:solidFill>
                <a:latin typeface="Candara" pitchFamily="34" charset="0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9pPr>
          </a:lstStyle>
          <a:p>
            <a:r>
              <a:rPr lang="en-GB" sz="66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Mandarin Intermediate</a:t>
            </a:r>
          </a:p>
          <a:p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3</a:t>
            </a:r>
            <a:endParaRPr lang="en-GB" sz="72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666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496944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羽毛球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2739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784976" cy="3289920"/>
          </a:xfrm>
        </p:spPr>
        <p:txBody>
          <a:bodyPr/>
          <a:lstStyle/>
          <a:p>
            <a:r>
              <a:rPr lang="ja-JP" altLang="en-US" sz="16700" b="0" dirty="0">
                <a:latin typeface="SimSun" panose="02010600030101010101" pitchFamily="2" charset="-122"/>
                <a:ea typeface="SimSun" panose="02010600030101010101" pitchFamily="2" charset="-122"/>
              </a:rPr>
              <a:t>骑自行车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9231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496944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跳舞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9105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496944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跳水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3730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496944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高尔夫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091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496944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体操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0945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496944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玩电脑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5212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496944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橄榄球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6166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496944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滑冰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2938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496944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滑雪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1031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阿姨</a:t>
            </a:r>
            <a:r>
              <a:rPr lang="ja-JP" altLang="en-US" sz="9600" b="0" dirty="0" smtClean="0"/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782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496944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乒乓球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2966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496944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看电影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4412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496944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救护车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1582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496944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桥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0611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496944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开车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5740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496944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货车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1188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496944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地铁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8375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496944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摩托车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7793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496944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走路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2562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7504" y="2348880"/>
            <a:ext cx="8856984" cy="3289920"/>
          </a:xfrm>
        </p:spPr>
        <p:txBody>
          <a:bodyPr/>
          <a:lstStyle/>
          <a:p>
            <a:r>
              <a:rPr lang="ja-JP" altLang="en-US" sz="16700" b="0" dirty="0">
                <a:latin typeface="SimSun" panose="02010600030101010101" pitchFamily="2" charset="-122"/>
                <a:ea typeface="SimSun" panose="02010600030101010101" pitchFamily="2" charset="-122"/>
              </a:rPr>
              <a:t>公共汽车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403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叔叔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2413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496944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出租车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7618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496944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电车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9582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496944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亚洲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6409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9512" y="2348880"/>
            <a:ext cx="8856984" cy="3289920"/>
          </a:xfrm>
        </p:spPr>
        <p:txBody>
          <a:bodyPr/>
          <a:lstStyle/>
          <a:p>
            <a:r>
              <a:rPr lang="ja-JP" altLang="en-US" sz="16700" b="0" dirty="0">
                <a:latin typeface="SimSun" panose="02010600030101010101" pitchFamily="2" charset="-122"/>
                <a:ea typeface="SimSun" panose="02010600030101010101" pitchFamily="2" charset="-122"/>
              </a:rPr>
              <a:t>澳大利亚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2104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496944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英格</a:t>
            </a:r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兰</a:t>
            </a:r>
            <a:endParaRPr lang="ja-JP" altLang="en-US" sz="9600" b="0" dirty="0"/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2660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496944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欧</a:t>
            </a:r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洲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9864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496944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意大利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3280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496944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日本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5140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496944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俄罗斯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0657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496944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新加坡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7916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妻子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3400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496944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西班牙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4205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496944" cy="3289920"/>
          </a:xfrm>
        </p:spPr>
        <p:txBody>
          <a:bodyPr/>
          <a:lstStyle/>
          <a:p>
            <a:r>
              <a:rPr lang="ja-JP" altLang="en-US" sz="20000" b="0">
                <a:latin typeface="SimSun" panose="02010600030101010101" pitchFamily="2" charset="-122"/>
                <a:ea typeface="SimSun" panose="02010600030101010101" pitchFamily="2" charset="-122"/>
              </a:rPr>
              <a:t>威尔</a:t>
            </a:r>
            <a:r>
              <a:rPr lang="ja-JP" altLang="en-US" sz="20000" b="0" smtClean="0">
                <a:latin typeface="SimSun" panose="02010600030101010101" pitchFamily="2" charset="-122"/>
                <a:ea typeface="SimSun" panose="02010600030101010101" pitchFamily="2" charset="-122"/>
              </a:rPr>
              <a:t>士</a:t>
            </a:r>
            <a:endParaRPr lang="en-GB" sz="8800" b="0" dirty="0"/>
          </a:p>
        </p:txBody>
      </p:sp>
    </p:spTree>
    <p:extLst>
      <p:ext uri="{BB962C8B-B14F-4D97-AF65-F5344CB8AC3E}">
        <p14:creationId xmlns:p14="http://schemas.microsoft.com/office/powerpoint/2010/main" val="185284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丈夫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3154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奶奶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6860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爷爷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8357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孩子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7452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家庭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5148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1_Default Design">
      <a:majorFont>
        <a:latin typeface="Century Gothic"/>
        <a:ea typeface=""/>
        <a:cs typeface="Arial"/>
      </a:majorFont>
      <a:minorFont>
        <a:latin typeface="Century Gothic"/>
        <a:ea typeface=""/>
        <a:cs typeface="Arial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2274</TotalTime>
  <Words>174</Words>
  <Application>Microsoft Office PowerPoint</Application>
  <PresentationFormat>On-screen Show (4:3)</PresentationFormat>
  <Paragraphs>191</Paragraphs>
  <Slides>41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ＭＳ Ｐゴシック</vt:lpstr>
      <vt:lpstr>SimSun</vt:lpstr>
      <vt:lpstr>Arial</vt:lpstr>
      <vt:lpstr>Calibri</vt:lpstr>
      <vt:lpstr>Candara</vt:lpstr>
      <vt:lpstr>Century Gothic</vt:lpstr>
      <vt:lpstr>Matura MT Script Capitals</vt:lpstr>
      <vt:lpstr>2_Default Design</vt:lpstr>
      <vt:lpstr>Word Wizard Competition 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University of Strathclyde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</dc:creator>
  <cp:lastModifiedBy>Alice Lister</cp:lastModifiedBy>
  <cp:revision>228</cp:revision>
  <dcterms:created xsi:type="dcterms:W3CDTF">2010-08-31T10:04:20Z</dcterms:created>
  <dcterms:modified xsi:type="dcterms:W3CDTF">2018-09-10T15:27:15Z</dcterms:modified>
</cp:coreProperties>
</file>