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396" r:id="rId2"/>
    <p:sldId id="397" r:id="rId3"/>
    <p:sldId id="307" r:id="rId4"/>
    <p:sldId id="308" r:id="rId5"/>
    <p:sldId id="309" r:id="rId6"/>
    <p:sldId id="310" r:id="rId7"/>
    <p:sldId id="311" r:id="rId8"/>
    <p:sldId id="423" r:id="rId9"/>
    <p:sldId id="398" r:id="rId10"/>
    <p:sldId id="399" r:id="rId11"/>
    <p:sldId id="401" r:id="rId12"/>
    <p:sldId id="312" r:id="rId13"/>
    <p:sldId id="402" r:id="rId14"/>
    <p:sldId id="424" r:id="rId15"/>
    <p:sldId id="403" r:id="rId16"/>
    <p:sldId id="404" r:id="rId17"/>
    <p:sldId id="405" r:id="rId18"/>
    <p:sldId id="406" r:id="rId19"/>
    <p:sldId id="314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316" r:id="rId32"/>
    <p:sldId id="318" r:id="rId33"/>
    <p:sldId id="320" r:id="rId34"/>
    <p:sldId id="321" r:id="rId35"/>
    <p:sldId id="322" r:id="rId36"/>
    <p:sldId id="323" r:id="rId37"/>
    <p:sldId id="418" r:id="rId38"/>
    <p:sldId id="420" r:id="rId39"/>
    <p:sldId id="324" r:id="rId40"/>
    <p:sldId id="421" r:id="rId41"/>
    <p:sldId id="42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7" name="Picture 16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21" name="Straight Connector 20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484" y="335908"/>
            <a:ext cx="1368152" cy="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3556" y="1556792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6591" y="4077072"/>
            <a:ext cx="8229600" cy="12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6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Mandarin Intermediate</a:t>
            </a:r>
          </a:p>
          <a:p>
            <a:r>
              <a:rPr lang="en-GB" sz="6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6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19672" y="2276872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蜘蛛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338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19672" y="2276872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斑马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633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冷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63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雾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912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霜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4170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热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636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冰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56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亮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056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星星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957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香蕉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585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动物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07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麦片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686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064896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巧克力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28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筷子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521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饺子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07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鸡蛋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503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葡萄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101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面条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920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橙子</a:t>
            </a:r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15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米饭</a:t>
            </a:r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008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春卷</a:t>
            </a:r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昆虫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27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草莓</a:t>
            </a:r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65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空气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657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420888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竹子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020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76875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地球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  <a:r>
              <a:rPr lang="en-GB" sz="8800" b="0" dirty="0" smtClean="0"/>
              <a:t> </a:t>
            </a:r>
            <a:endParaRPr lang="en-GB" sz="8800" b="0" dirty="0"/>
          </a:p>
        </p:txBody>
      </p:sp>
    </p:spTree>
    <p:extLst>
      <p:ext uri="{BB962C8B-B14F-4D97-AF65-F5344CB8AC3E}">
        <p14:creationId xmlns:p14="http://schemas.microsoft.com/office/powerpoint/2010/main" val="38615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森林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91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湖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90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叶子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784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自然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422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污染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43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河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919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狮子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99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海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60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烟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108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猴子 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49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熊猫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3443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19672" y="2276872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企鹅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687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19672" y="2276872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老鼠</a:t>
            </a:r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971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19672" y="2276872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公鸡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656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150</Words>
  <Application>Microsoft Office PowerPoint</Application>
  <PresentationFormat>On-screen Show (4:3)</PresentationFormat>
  <Paragraphs>191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SimSun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 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229</cp:revision>
  <dcterms:created xsi:type="dcterms:W3CDTF">2010-08-31T10:04:20Z</dcterms:created>
  <dcterms:modified xsi:type="dcterms:W3CDTF">2018-09-10T15:16:19Z</dcterms:modified>
</cp:coreProperties>
</file>