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396" r:id="rId2"/>
    <p:sldId id="397" r:id="rId3"/>
    <p:sldId id="398" r:id="rId4"/>
    <p:sldId id="399" r:id="rId5"/>
    <p:sldId id="400" r:id="rId6"/>
    <p:sldId id="437" r:id="rId7"/>
    <p:sldId id="401" r:id="rId8"/>
    <p:sldId id="402" r:id="rId9"/>
    <p:sldId id="403" r:id="rId10"/>
    <p:sldId id="404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418" r:id="rId24"/>
    <p:sldId id="419" r:id="rId25"/>
    <p:sldId id="420" r:id="rId26"/>
    <p:sldId id="421" r:id="rId27"/>
    <p:sldId id="422" r:id="rId28"/>
    <p:sldId id="423" r:id="rId29"/>
    <p:sldId id="424" r:id="rId30"/>
    <p:sldId id="425" r:id="rId31"/>
    <p:sldId id="426" r:id="rId32"/>
    <p:sldId id="427" r:id="rId33"/>
    <p:sldId id="428" r:id="rId34"/>
    <p:sldId id="429" r:id="rId35"/>
    <p:sldId id="430" r:id="rId36"/>
    <p:sldId id="431" r:id="rId37"/>
    <p:sldId id="432" r:id="rId38"/>
    <p:sldId id="433" r:id="rId39"/>
    <p:sldId id="434" r:id="rId40"/>
    <p:sldId id="435" r:id="rId41"/>
    <p:sldId id="43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22" name="Picture 21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26" name="Straight Connector 25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36805"/>
            <a:ext cx="1316732" cy="67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484784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9552" y="3861048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Mandarin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鼻子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27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牙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878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黑色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124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蓝色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91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绿色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246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灰色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221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粉色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0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紫色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6400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红色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86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白色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6585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肚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子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401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黄色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57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大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762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忙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8156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冷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274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快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0370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好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889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快乐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22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热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2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饿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77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慢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99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身体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68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小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00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高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5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渴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527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衣服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704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大衣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35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手套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08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帽子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5196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毛衣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268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书包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744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校服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89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耳朵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49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鞋子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89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裤子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360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眼睛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93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脸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04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手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819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头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84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心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94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137</Words>
  <Application>Microsoft Office PowerPoint</Application>
  <PresentationFormat>On-screen Show (4:3)</PresentationFormat>
  <Paragraphs>206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SimSun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224</cp:revision>
  <dcterms:created xsi:type="dcterms:W3CDTF">2010-08-31T10:04:20Z</dcterms:created>
  <dcterms:modified xsi:type="dcterms:W3CDTF">2018-09-10T15:22:23Z</dcterms:modified>
</cp:coreProperties>
</file>