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2" r:id="rId3"/>
    <p:sldId id="533" r:id="rId4"/>
    <p:sldId id="534" r:id="rId5"/>
    <p:sldId id="536" r:id="rId6"/>
    <p:sldId id="537" r:id="rId7"/>
    <p:sldId id="605" r:id="rId8"/>
    <p:sldId id="539" r:id="rId9"/>
    <p:sldId id="541" r:id="rId10"/>
    <p:sldId id="542" r:id="rId11"/>
    <p:sldId id="543" r:id="rId12"/>
    <p:sldId id="544" r:id="rId13"/>
    <p:sldId id="606" r:id="rId14"/>
    <p:sldId id="607" r:id="rId15"/>
    <p:sldId id="608" r:id="rId16"/>
    <p:sldId id="546" r:id="rId17"/>
    <p:sldId id="547" r:id="rId18"/>
    <p:sldId id="548" r:id="rId19"/>
    <p:sldId id="549" r:id="rId20"/>
    <p:sldId id="550" r:id="rId21"/>
    <p:sldId id="551" r:id="rId22"/>
    <p:sldId id="552" r:id="rId23"/>
    <p:sldId id="609" r:id="rId24"/>
    <p:sldId id="610" r:id="rId25"/>
    <p:sldId id="556" r:id="rId26"/>
    <p:sldId id="611" r:id="rId27"/>
    <p:sldId id="559" r:id="rId28"/>
    <p:sldId id="612" r:id="rId29"/>
    <p:sldId id="613" r:id="rId30"/>
    <p:sldId id="614" r:id="rId31"/>
    <p:sldId id="615" r:id="rId32"/>
    <p:sldId id="565" r:id="rId33"/>
    <p:sldId id="616" r:id="rId34"/>
    <p:sldId id="617" r:id="rId35"/>
    <p:sldId id="629" r:id="rId36"/>
    <p:sldId id="618" r:id="rId37"/>
    <p:sldId id="567" r:id="rId38"/>
    <p:sldId id="619" r:id="rId39"/>
    <p:sldId id="569" r:id="rId40"/>
    <p:sldId id="570" r:id="rId41"/>
    <p:sldId id="620" r:id="rId42"/>
    <p:sldId id="571" r:id="rId43"/>
    <p:sldId id="572" r:id="rId44"/>
    <p:sldId id="573" r:id="rId45"/>
    <p:sldId id="574" r:id="rId46"/>
    <p:sldId id="575" r:id="rId47"/>
    <p:sldId id="632" r:id="rId48"/>
    <p:sldId id="577" r:id="rId49"/>
    <p:sldId id="578" r:id="rId50"/>
    <p:sldId id="621" r:id="rId51"/>
    <p:sldId id="579" r:id="rId52"/>
    <p:sldId id="622" r:id="rId53"/>
    <p:sldId id="580" r:id="rId54"/>
    <p:sldId id="581" r:id="rId55"/>
    <p:sldId id="582" r:id="rId56"/>
    <p:sldId id="583" r:id="rId57"/>
    <p:sldId id="630" r:id="rId58"/>
    <p:sldId id="585" r:id="rId59"/>
    <p:sldId id="623" r:id="rId60"/>
    <p:sldId id="586" r:id="rId61"/>
    <p:sldId id="587" r:id="rId62"/>
    <p:sldId id="631" r:id="rId63"/>
    <p:sldId id="626" r:id="rId64"/>
    <p:sldId id="589" r:id="rId65"/>
    <p:sldId id="590" r:id="rId66"/>
    <p:sldId id="627" r:id="rId67"/>
    <p:sldId id="591" r:id="rId68"/>
    <p:sldId id="592" r:id="rId69"/>
    <p:sldId id="595" r:id="rId70"/>
    <p:sldId id="596" r:id="rId71"/>
    <p:sldId id="597" r:id="rId72"/>
    <p:sldId id="598" r:id="rId73"/>
    <p:sldId id="628" r:id="rId74"/>
    <p:sldId id="601" r:id="rId75"/>
    <p:sldId id="603" r:id="rId76"/>
    <p:sldId id="604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3" name="Picture 12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73246"/>
            <a:ext cx="1224136" cy="62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1520" y="3717032"/>
            <a:ext cx="8712968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 Intermediate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heart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Herz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59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84887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injury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Verletzung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lips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Lippen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0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lungs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Lunge</a:t>
            </a:r>
          </a:p>
        </p:txBody>
      </p:sp>
    </p:spTree>
    <p:extLst>
      <p:ext uri="{BB962C8B-B14F-4D97-AF65-F5344CB8AC3E}">
        <p14:creationId xmlns:p14="http://schemas.microsoft.com/office/powerpoint/2010/main" val="6552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shoulder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Schulter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63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stomach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Bauch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throat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Hals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92088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wrist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Handgelenk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bleed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bluten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99288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break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brechen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7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7686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ankle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Fußgelenk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hurt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wehtun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injure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verletzen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beige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beige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1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herry red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kirschrot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3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colourless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farblos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2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crimson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blutrot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4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gold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golden</a:t>
            </a:r>
          </a:p>
        </p:txBody>
      </p:sp>
    </p:spTree>
    <p:extLst>
      <p:ext uri="{BB962C8B-B14F-4D97-AF65-F5344CB8AC3E}">
        <p14:creationId xmlns:p14="http://schemas.microsoft.com/office/powerpoint/2010/main" val="14082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hazel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nussbraun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insipid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fade</a:t>
            </a:r>
          </a:p>
        </p:txBody>
      </p:sp>
    </p:spTree>
    <p:extLst>
      <p:ext uri="{BB962C8B-B14F-4D97-AF65-F5344CB8AC3E}">
        <p14:creationId xmlns:p14="http://schemas.microsoft.com/office/powerpoint/2010/main" val="5284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avy blue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marineblau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blood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Blut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silver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silbern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25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traw yellow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strohgelb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turquoise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türkis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9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ark blue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dunkelblau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light blue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hellblau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5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luminous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leuchtend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sparkling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funkelnd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careful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vorsichtig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8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clever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schlau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4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complicated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kompliziert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5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body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Körper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cute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niedlich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2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dainty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zierlich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3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dangerous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gefährlich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62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dirty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schmutzig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enthusiastic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begeistert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01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fair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gerecht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famous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berühmt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7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important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wichtig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3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narrow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eng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3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old-fashioned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altmodisch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1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cheek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Wange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96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open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offen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67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painful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schmerzhaft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9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picturesque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malerisch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5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proud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stolz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quick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schnell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7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sensible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vernünftig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strange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seltsam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73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apron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Schürze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81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belt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Gürtel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boots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Stiefel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Brust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Mütze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3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cardigan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Strickjacke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6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fabric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Stoff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8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glasses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Brille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gloves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Handschuhe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0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13690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handbag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Handtasche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8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13690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igh heels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Stöckelschuhe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lace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Spitze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leather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Leder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36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scarf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Schal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3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chin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Kinn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6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silk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Seide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4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slippers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Hausschuhe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4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swimsuit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Badeanzug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trousers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Hose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waistcoat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Weste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0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wash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waschen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7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1682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fashionable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modisch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5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13690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eyebrows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Augenbrauen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4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finger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Finger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0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2543</TotalTime>
  <Words>193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261</cp:revision>
  <dcterms:created xsi:type="dcterms:W3CDTF">2010-08-31T10:04:20Z</dcterms:created>
  <dcterms:modified xsi:type="dcterms:W3CDTF">2018-09-10T15:21:58Z</dcterms:modified>
</cp:coreProperties>
</file>