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49" r:id="rId2"/>
    <p:sldId id="529" r:id="rId3"/>
    <p:sldId id="531" r:id="rId4"/>
    <p:sldId id="532" r:id="rId5"/>
    <p:sldId id="533" r:id="rId6"/>
    <p:sldId id="534" r:id="rId7"/>
    <p:sldId id="535" r:id="rId8"/>
    <p:sldId id="536" r:id="rId9"/>
    <p:sldId id="551" r:id="rId10"/>
    <p:sldId id="538" r:id="rId11"/>
    <p:sldId id="539" r:id="rId12"/>
    <p:sldId id="540" r:id="rId13"/>
    <p:sldId id="550" r:id="rId14"/>
    <p:sldId id="541" r:id="rId15"/>
    <p:sldId id="542" r:id="rId16"/>
    <p:sldId id="543" r:id="rId17"/>
    <p:sldId id="544" r:id="rId18"/>
    <p:sldId id="545" r:id="rId19"/>
    <p:sldId id="546" r:id="rId20"/>
    <p:sldId id="547" r:id="rId21"/>
    <p:sldId id="548" r:id="rId22"/>
    <p:sldId id="325" r:id="rId23"/>
    <p:sldId id="326" r:id="rId24"/>
    <p:sldId id="328" r:id="rId25"/>
    <p:sldId id="329" r:id="rId26"/>
    <p:sldId id="330" r:id="rId27"/>
    <p:sldId id="331" r:id="rId28"/>
    <p:sldId id="324" r:id="rId29"/>
    <p:sldId id="332" r:id="rId30"/>
    <p:sldId id="333" r:id="rId31"/>
    <p:sldId id="334" r:id="rId32"/>
    <p:sldId id="552" r:id="rId33"/>
    <p:sldId id="335" r:id="rId34"/>
    <p:sldId id="336" r:id="rId35"/>
    <p:sldId id="337" r:id="rId36"/>
    <p:sldId id="338" r:id="rId37"/>
    <p:sldId id="339" r:id="rId38"/>
    <p:sldId id="341" r:id="rId39"/>
    <p:sldId id="342" r:id="rId40"/>
    <p:sldId id="343" r:id="rId41"/>
    <p:sldId id="344" r:id="rId42"/>
    <p:sldId id="345" r:id="rId43"/>
    <p:sldId id="346" r:id="rId44"/>
    <p:sldId id="340" r:id="rId45"/>
    <p:sldId id="347" r:id="rId46"/>
    <p:sldId id="348" r:id="rId47"/>
    <p:sldId id="349" r:id="rId48"/>
    <p:sldId id="553" r:id="rId49"/>
    <p:sldId id="350" r:id="rId50"/>
    <p:sldId id="554" r:id="rId51"/>
    <p:sldId id="351" r:id="rId52"/>
    <p:sldId id="352" r:id="rId53"/>
    <p:sldId id="353" r:id="rId54"/>
    <p:sldId id="354" r:id="rId55"/>
    <p:sldId id="355" r:id="rId56"/>
    <p:sldId id="356" r:id="rId57"/>
    <p:sldId id="357" r:id="rId58"/>
    <p:sldId id="511" r:id="rId59"/>
    <p:sldId id="512" r:id="rId60"/>
    <p:sldId id="513" r:id="rId61"/>
    <p:sldId id="555" r:id="rId62"/>
    <p:sldId id="514" r:id="rId63"/>
    <p:sldId id="515" r:id="rId64"/>
    <p:sldId id="517" r:id="rId65"/>
    <p:sldId id="516" r:id="rId66"/>
    <p:sldId id="518" r:id="rId67"/>
    <p:sldId id="556" r:id="rId68"/>
    <p:sldId id="521" r:id="rId69"/>
    <p:sldId id="557" r:id="rId70"/>
    <p:sldId id="559" r:id="rId71"/>
    <p:sldId id="522" r:id="rId72"/>
    <p:sldId id="523" r:id="rId73"/>
    <p:sldId id="524" r:id="rId74"/>
    <p:sldId id="525" r:id="rId75"/>
    <p:sldId id="558" r:id="rId76"/>
    <p:sldId id="528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9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22" name="Picture 21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26" name="Straight Connector 25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23712"/>
            <a:ext cx="1368152" cy="69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55564" y="1484784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Competition </a:t>
            </a:r>
            <a: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  <a:t/>
            </a:r>
            <a:b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67124" y="3861048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 Beginner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6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fish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Fisch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04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fox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Fuchs</a:t>
            </a:r>
          </a:p>
        </p:txBody>
      </p:sp>
    </p:spTree>
    <p:extLst>
      <p:ext uri="{BB962C8B-B14F-4D97-AF65-F5344CB8AC3E}">
        <p14:creationId xmlns:p14="http://schemas.microsoft.com/office/powerpoint/2010/main" val="274478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goose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Gans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hamster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der Hamster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48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horse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Pferd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1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mouse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Maus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1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penguin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Pinguin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pig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Schwein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rabbit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Kaninchen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67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sheep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Schaf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5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animals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Tiere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32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tortoise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Schildkröte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0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wolf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Wolf</a:t>
            </a:r>
          </a:p>
        </p:txBody>
      </p:sp>
    </p:spTree>
    <p:extLst>
      <p:ext uri="{BB962C8B-B14F-4D97-AF65-F5344CB8AC3E}">
        <p14:creationId xmlns:p14="http://schemas.microsoft.com/office/powerpoint/2010/main" val="34727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degree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Grad</a:t>
            </a:r>
          </a:p>
        </p:txBody>
      </p:sp>
    </p:spTree>
    <p:extLst>
      <p:ext uri="{BB962C8B-B14F-4D97-AF65-F5344CB8AC3E}">
        <p14:creationId xmlns:p14="http://schemas.microsoft.com/office/powerpoint/2010/main" val="26342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Nebel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5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Regen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4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snow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Schnee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un </a:t>
            </a:r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  <a:t>(as in weather)</a:t>
            </a:r>
            <a: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Sonne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992888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temperature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Temperatur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1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weather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Wetter</a:t>
            </a:r>
          </a:p>
        </p:txBody>
      </p:sp>
    </p:spTree>
    <p:extLst>
      <p:ext uri="{BB962C8B-B14F-4D97-AF65-F5344CB8AC3E}">
        <p14:creationId xmlns:p14="http://schemas.microsoft.com/office/powerpoint/2010/main" val="17401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wind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Wind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bear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Bär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5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 rain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regnen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80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 snow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schneien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cloudy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bewölkt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06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kalt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hot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heiß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0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minus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minus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nice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schön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overcast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bedeckt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apple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Apfel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cabbage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Kohl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bird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Vogel</a:t>
            </a:r>
          </a:p>
        </p:txBody>
      </p:sp>
    </p:spTree>
    <p:extLst>
      <p:ext uri="{BB962C8B-B14F-4D97-AF65-F5344CB8AC3E}">
        <p14:creationId xmlns:p14="http://schemas.microsoft.com/office/powerpoint/2010/main" val="419683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Kuchen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carrot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Karotte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4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coffee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Kaffee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0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egg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Ei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food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Essen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92088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jam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Marmelade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oil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Öl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7686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range juice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Orangensaft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6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77686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raspberry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Himbeere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sausage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Wurst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camel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Kamel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tea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der Tee</a:t>
            </a:r>
          </a:p>
        </p:txBody>
      </p:sp>
    </p:spTree>
    <p:extLst>
      <p:ext uri="{BB962C8B-B14F-4D97-AF65-F5344CB8AC3E}">
        <p14:creationId xmlns:p14="http://schemas.microsoft.com/office/powerpoint/2010/main" val="70505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water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Wasser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bake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backen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drink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trinken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31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eat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essen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2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take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nehmen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0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taste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schmecken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8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delicious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lecker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Australia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Australien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Austria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Österreich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Katze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25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Belgium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Belgien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06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Canada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Kanada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2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China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China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3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England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England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Finland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>
                <a:solidFill>
                  <a:schemeClr val="accent3">
                    <a:lumMod val="75000"/>
                  </a:schemeClr>
                </a:solidFill>
              </a:rPr>
              <a:t>Finnland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45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France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Frankreich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3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Germany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>
                <a:solidFill>
                  <a:schemeClr val="accent3">
                    <a:lumMod val="75000"/>
                  </a:schemeClr>
                </a:solidFill>
              </a:rPr>
              <a:t>Deutschland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India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smtClean="0">
                <a:solidFill>
                  <a:schemeClr val="accent3">
                    <a:lumMod val="75000"/>
                  </a:schemeClr>
                </a:solidFill>
              </a:rPr>
              <a:t>Indien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37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Ireland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>
                <a:solidFill>
                  <a:schemeClr val="accent3">
                    <a:lumMod val="75000"/>
                  </a:schemeClr>
                </a:solidFill>
              </a:rPr>
              <a:t>Irland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34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Japan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 smtClean="0">
                <a:solidFill>
                  <a:schemeClr val="accent3">
                    <a:lumMod val="75000"/>
                  </a:schemeClr>
                </a:solidFill>
              </a:rPr>
              <a:t>Japan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91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Kuh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0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Netherlands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 smtClean="0">
                <a:solidFill>
                  <a:schemeClr val="accent3">
                    <a:lumMod val="75000"/>
                  </a:schemeClr>
                </a:solidFill>
              </a:rPr>
              <a:t>Niederlande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Poland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>
                <a:solidFill>
                  <a:schemeClr val="accent3">
                    <a:lumMod val="75000"/>
                  </a:schemeClr>
                </a:solidFill>
              </a:rPr>
              <a:t>Polen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Russia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>
                <a:solidFill>
                  <a:schemeClr val="accent3">
                    <a:lumMod val="75000"/>
                  </a:schemeClr>
                </a:solidFill>
              </a:rPr>
              <a:t>Russland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Scotland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>
                <a:solidFill>
                  <a:schemeClr val="accent3">
                    <a:lumMod val="75000"/>
                  </a:schemeClr>
                </a:solidFill>
              </a:rPr>
              <a:t>Schottland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Spain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>
                <a:solidFill>
                  <a:schemeClr val="accent3">
                    <a:lumMod val="75000"/>
                  </a:schemeClr>
                </a:solidFill>
              </a:rPr>
              <a:t>Spanien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4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Sweden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 err="1" smtClean="0">
                <a:solidFill>
                  <a:schemeClr val="accent3">
                    <a:lumMod val="75000"/>
                  </a:schemeClr>
                </a:solidFill>
              </a:rPr>
              <a:t>Schweden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43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Wales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800" dirty="0">
                <a:solidFill>
                  <a:schemeClr val="accent3">
                    <a:lumMod val="75000"/>
                  </a:schemeClr>
                </a:solidFill>
              </a:rPr>
              <a:t>Wales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6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dog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Hund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7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duck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Ente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</TotalTime>
  <Words>196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Competition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256</cp:revision>
  <dcterms:created xsi:type="dcterms:W3CDTF">2010-08-31T10:04:20Z</dcterms:created>
  <dcterms:modified xsi:type="dcterms:W3CDTF">2018-09-10T15:14:09Z</dcterms:modified>
</cp:coreProperties>
</file>