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8"/>
  </p:notesMasterIdLst>
  <p:sldIdLst>
    <p:sldId id="529" r:id="rId2"/>
    <p:sldId id="531" r:id="rId3"/>
    <p:sldId id="532" r:id="rId4"/>
    <p:sldId id="533" r:id="rId5"/>
    <p:sldId id="534" r:id="rId6"/>
    <p:sldId id="535" r:id="rId7"/>
    <p:sldId id="536" r:id="rId8"/>
    <p:sldId id="537" r:id="rId9"/>
    <p:sldId id="538" r:id="rId10"/>
    <p:sldId id="539" r:id="rId11"/>
    <p:sldId id="540" r:id="rId12"/>
    <p:sldId id="541" r:id="rId13"/>
    <p:sldId id="542" r:id="rId14"/>
    <p:sldId id="543" r:id="rId15"/>
    <p:sldId id="544" r:id="rId16"/>
    <p:sldId id="545" r:id="rId17"/>
    <p:sldId id="546" r:id="rId18"/>
    <p:sldId id="547" r:id="rId19"/>
    <p:sldId id="548" r:id="rId20"/>
    <p:sldId id="549" r:id="rId21"/>
    <p:sldId id="550" r:id="rId22"/>
    <p:sldId id="551" r:id="rId23"/>
    <p:sldId id="552" r:id="rId24"/>
    <p:sldId id="553" r:id="rId25"/>
    <p:sldId id="554" r:id="rId26"/>
    <p:sldId id="555" r:id="rId27"/>
    <p:sldId id="556" r:id="rId28"/>
    <p:sldId id="557" r:id="rId29"/>
    <p:sldId id="558" r:id="rId30"/>
    <p:sldId id="559" r:id="rId31"/>
    <p:sldId id="560" r:id="rId32"/>
    <p:sldId id="561" r:id="rId33"/>
    <p:sldId id="562" r:id="rId34"/>
    <p:sldId id="563" r:id="rId35"/>
    <p:sldId id="564" r:id="rId36"/>
    <p:sldId id="565" r:id="rId37"/>
    <p:sldId id="566" r:id="rId38"/>
    <p:sldId id="567" r:id="rId39"/>
    <p:sldId id="568" r:id="rId40"/>
    <p:sldId id="569" r:id="rId41"/>
    <p:sldId id="570" r:id="rId42"/>
    <p:sldId id="571" r:id="rId43"/>
    <p:sldId id="572" r:id="rId44"/>
    <p:sldId id="573" r:id="rId45"/>
    <p:sldId id="574" r:id="rId46"/>
    <p:sldId id="575" r:id="rId47"/>
    <p:sldId id="576" r:id="rId48"/>
    <p:sldId id="577" r:id="rId49"/>
    <p:sldId id="578" r:id="rId50"/>
    <p:sldId id="579" r:id="rId51"/>
    <p:sldId id="580" r:id="rId52"/>
    <p:sldId id="581" r:id="rId53"/>
    <p:sldId id="582" r:id="rId54"/>
    <p:sldId id="583" r:id="rId55"/>
    <p:sldId id="584" r:id="rId56"/>
    <p:sldId id="585" r:id="rId57"/>
    <p:sldId id="586" r:id="rId58"/>
    <p:sldId id="587" r:id="rId59"/>
    <p:sldId id="588" r:id="rId60"/>
    <p:sldId id="589" r:id="rId61"/>
    <p:sldId id="590" r:id="rId62"/>
    <p:sldId id="591" r:id="rId63"/>
    <p:sldId id="592" r:id="rId64"/>
    <p:sldId id="593" r:id="rId65"/>
    <p:sldId id="594" r:id="rId66"/>
    <p:sldId id="595" r:id="rId67"/>
    <p:sldId id="596" r:id="rId68"/>
    <p:sldId id="597" r:id="rId69"/>
    <p:sldId id="598" r:id="rId70"/>
    <p:sldId id="599" r:id="rId71"/>
    <p:sldId id="600" r:id="rId72"/>
    <p:sldId id="601" r:id="rId73"/>
    <p:sldId id="602" r:id="rId74"/>
    <p:sldId id="603" r:id="rId75"/>
    <p:sldId id="604" r:id="rId76"/>
    <p:sldId id="605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2" autoAdjust="0"/>
    <p:restoredTop sz="85325" autoAdjust="0"/>
  </p:normalViewPr>
  <p:slideViewPr>
    <p:cSldViewPr>
      <p:cViewPr varScale="1">
        <p:scale>
          <a:sx n="107" d="100"/>
          <a:sy n="107" d="100"/>
        </p:scale>
        <p:origin x="3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8FC8-4DD4-431A-854B-29253671AFBC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A967-F545-42EC-9B92-11984BD81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77" indent="-2857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88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43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99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5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FA7919E-B23E-469C-A916-483F97196E57}" type="slidenum">
              <a:rPr lang="en-GB" smtClean="0"/>
              <a:pPr eaLnBrk="1" hangingPunct="1">
                <a:defRPr/>
              </a:pPr>
              <a:t>1</a:t>
            </a:fld>
            <a:endParaRPr lang="en-GB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Welcome; talk will include input from 2 speakers, information from university language careers adviser and viewpoint plus information from current employers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Brief biog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6B54C-81D2-4D55-99A9-6C8FF05FE38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1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4AD1-041A-43D9-B9B0-623B0599353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D3E54-130A-48C7-8B77-5D75904BCE5D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3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127875" cy="1209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71600" y="1600200"/>
            <a:ext cx="3487738" cy="446405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1738" y="1600200"/>
            <a:ext cx="3487737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67200" y="6400800"/>
            <a:ext cx="4191000" cy="414338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Learning and Teaching Scotland</a:t>
            </a:r>
            <a:endParaRPr lang="en-US">
              <a:solidFill>
                <a:srgbClr val="C9C2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66086-E2AD-415D-93DA-1A2557DD9C5A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8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ADF3C8-0F07-4D82-9546-C935CB52306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53B744-A36F-4B1A-A67F-AB114B1C5D8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7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FF7AE-2214-403A-BDDE-BDC2E4B5F7B0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7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4091B-4FF5-42E6-84E2-D06BCABEC204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A2B44-0124-4980-A431-8D7A43E5C288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D5F5E2-EF1A-45CF-A9A2-3CEDA5295F7B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4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F1719-C409-4F3A-BE7C-C2DA3BC9C89C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9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0200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5" name="Rectangle 5"/>
          <p:cNvSpPr>
            <a:spLocks noChangeArrowheads="1"/>
          </p:cNvSpPr>
          <p:nvPr userDrawn="1"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 userDrawn="1"/>
        </p:nvSpPr>
        <p:spPr bwMode="auto">
          <a:xfrm>
            <a:off x="0" y="6525344"/>
            <a:ext cx="9144000" cy="171872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13" name="Picture 12" descr="Sciltlogo2010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52" y="187699"/>
            <a:ext cx="4059834" cy="87425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585" y="187699"/>
            <a:ext cx="950423" cy="96877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07" y="187699"/>
            <a:ext cx="1161629" cy="874256"/>
          </a:xfrm>
          <a:prstGeom prst="rect">
            <a:avLst/>
          </a:prstGeom>
          <a:noFill/>
          <a:ln>
            <a:noFill/>
          </a:ln>
          <a:extLst/>
        </p:spPr>
      </p:pic>
      <p:cxnSp>
        <p:nvCxnSpPr>
          <p:cNvPr id="18" name="Straight Connector 17"/>
          <p:cNvCxnSpPr/>
          <p:nvPr userDrawn="1"/>
        </p:nvCxnSpPr>
        <p:spPr>
          <a:xfrm>
            <a:off x="-112078" y="1156469"/>
            <a:ext cx="9368155" cy="0"/>
          </a:xfrm>
          <a:prstGeom prst="line">
            <a:avLst/>
          </a:prstGeom>
          <a:noFill/>
          <a:ln w="25400" cap="flat" cmpd="sng" algn="ctr">
            <a:solidFill>
              <a:srgbClr val="8064A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55038"/>
            <a:ext cx="1296144" cy="66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rgbClr val="000099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Candara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0099"/>
          </a:solidFill>
          <a:latin typeface="Candara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412776"/>
            <a:ext cx="5997575" cy="24214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Word Wizard 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Competition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endParaRPr lang="en-GB" sz="4400" dirty="0">
              <a:solidFill>
                <a:srgbClr val="000099"/>
              </a:solidFill>
              <a:latin typeface="Matura MT Script Capitals" panose="03020802060602070202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7544" y="3717032"/>
            <a:ext cx="8229600" cy="14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rgbClr val="000099"/>
                </a:solidFill>
                <a:latin typeface="Candara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Candara" pitchFamily="34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000099"/>
                </a:solidFill>
                <a:latin typeface="Candara" pitchFamily="34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9pPr>
          </a:lstStyle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Gaelic Intermediate</a:t>
            </a:r>
          </a:p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2</a:t>
            </a:r>
            <a:endParaRPr lang="en-GB" sz="7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867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eyelashes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fabhra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01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finger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corrag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10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heart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cridhe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77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injury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leòn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5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lips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bilean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0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thigh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sliasaid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93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85698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throat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amhach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 /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amhaich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GB" sz="4400" dirty="0" smtClean="0">
                <a:solidFill>
                  <a:schemeClr val="accent3">
                    <a:lumMod val="75000"/>
                  </a:schemeClr>
                </a:solidFill>
              </a:rPr>
              <a:t>(both accepted)</a:t>
            </a:r>
            <a:endParaRPr lang="en-GB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90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wrist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caol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an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dùirn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08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bleed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call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fuil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99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break</a:t>
            </a:r>
            <a:r>
              <a:rPr lang="en-GB" sz="880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smtClean="0">
                <a:solidFill>
                  <a:schemeClr val="accent3">
                    <a:lumMod val="75000"/>
                  </a:schemeClr>
                </a:solidFill>
              </a:rPr>
              <a:t>bris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32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ankle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adhbrann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66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hurt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goirtich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4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injure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leòn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00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beige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bèis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4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cherry red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ruadh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18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colourless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gun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dath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1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crimson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dubh-dhearg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22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fluorescent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fluaraiseach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89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gold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òr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85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hazel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calltainn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65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lilac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liath-ghorm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9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blood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fuil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10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navy blue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nèibhidh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63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purple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purpaidh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76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silver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airgead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11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turquoise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tuirceas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28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dark blue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dubh-ghorm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73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l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ight blue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liath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59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sparkling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>
                <a:solidFill>
                  <a:schemeClr val="accent3">
                    <a:lumMod val="75000"/>
                  </a:schemeClr>
                </a:solidFill>
              </a:rPr>
              <a:t>deàlradh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79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busy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trang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41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careful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faiceallach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79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casual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tuiteamach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65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body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bodhaig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82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complicated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toinnte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93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cute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snog</a:t>
            </a:r>
          </a:p>
        </p:txBody>
      </p:sp>
    </p:spTree>
    <p:extLst>
      <p:ext uri="{BB962C8B-B14F-4D97-AF65-F5344CB8AC3E}">
        <p14:creationId xmlns:p14="http://schemas.microsoft.com/office/powerpoint/2010/main" val="345939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dangerous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cunnartach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12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dirty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salach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65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enthusiastic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èasgaidh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52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fair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ceart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03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famous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ainmeil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69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generous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còir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9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narrow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caol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04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old-fashioned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seann-fhasanta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58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bone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cnàimh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88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painful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pianail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58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picturesque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àillidh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22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proud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moiteil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62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quick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luath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91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sensible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ciallach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19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strange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neònach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27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talkative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còmhraideach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70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belt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crios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3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cap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bonaid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77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cardigan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càrdagan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8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cheek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bus</a:t>
            </a:r>
          </a:p>
        </p:txBody>
      </p:sp>
    </p:spTree>
    <p:extLst>
      <p:ext uri="{BB962C8B-B14F-4D97-AF65-F5344CB8AC3E}">
        <p14:creationId xmlns:p14="http://schemas.microsoft.com/office/powerpoint/2010/main" val="345565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casual jacket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seacaid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90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gloves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miotagan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8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handbag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baga-làimhe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47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lace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barrall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21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leather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leathar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22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nightdress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gùn-oidhche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61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raincoat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còta-froise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68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scarf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smtClean="0">
                <a:solidFill>
                  <a:schemeClr val="accent3">
                    <a:lumMod val="75000"/>
                  </a:schemeClr>
                </a:solidFill>
              </a:rPr>
              <a:t>sgarfa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4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silk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sìoda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7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slippers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slapagan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60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chest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broilleach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5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swimsuit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aodach-snàmh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21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tights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stocainnean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04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waistcoat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peitean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43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sew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fuaigheal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78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wash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nigh</a:t>
            </a:r>
          </a:p>
        </p:txBody>
      </p:sp>
    </p:spTree>
    <p:extLst>
      <p:ext uri="{BB962C8B-B14F-4D97-AF65-F5344CB8AC3E}">
        <p14:creationId xmlns:p14="http://schemas.microsoft.com/office/powerpoint/2010/main" val="216702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wear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cuir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air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04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fashionable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>
                <a:solidFill>
                  <a:schemeClr val="accent3">
                    <a:lumMod val="75000"/>
                  </a:schemeClr>
                </a:solidFill>
              </a:rPr>
              <a:t>fasanta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0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elbow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uileann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52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eyebrows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mala</a:t>
            </a:r>
          </a:p>
        </p:txBody>
      </p:sp>
    </p:spTree>
    <p:extLst>
      <p:ext uri="{BB962C8B-B14F-4D97-AF65-F5344CB8AC3E}">
        <p14:creationId xmlns:p14="http://schemas.microsoft.com/office/powerpoint/2010/main" val="78558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Default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2546</TotalTime>
  <Words>194</Words>
  <Application>Microsoft Office PowerPoint</Application>
  <PresentationFormat>On-screen Show (4:3)</PresentationFormat>
  <Paragraphs>157</Paragraphs>
  <Slides>76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3" baseType="lpstr">
      <vt:lpstr>ＭＳ Ｐゴシック</vt:lpstr>
      <vt:lpstr>Arial</vt:lpstr>
      <vt:lpstr>Calibri</vt:lpstr>
      <vt:lpstr>Candara</vt:lpstr>
      <vt:lpstr>Century Gothic</vt:lpstr>
      <vt:lpstr>Matura MT Script Capitals</vt:lpstr>
      <vt:lpstr>2_Default Design</vt:lpstr>
      <vt:lpstr>Word Wizard  Competition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Alice Lister</cp:lastModifiedBy>
  <cp:revision>265</cp:revision>
  <dcterms:created xsi:type="dcterms:W3CDTF">2010-08-31T10:04:20Z</dcterms:created>
  <dcterms:modified xsi:type="dcterms:W3CDTF">2018-09-10T15:20:28Z</dcterms:modified>
</cp:coreProperties>
</file>