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1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2" r:id="rId33"/>
    <p:sldId id="563" r:id="rId34"/>
    <p:sldId id="564" r:id="rId35"/>
    <p:sldId id="565" r:id="rId36"/>
    <p:sldId id="566" r:id="rId37"/>
    <p:sldId id="567" r:id="rId38"/>
    <p:sldId id="586" r:id="rId39"/>
    <p:sldId id="568" r:id="rId40"/>
    <p:sldId id="569" r:id="rId41"/>
    <p:sldId id="570" r:id="rId42"/>
    <p:sldId id="571" r:id="rId43"/>
    <p:sldId id="606" r:id="rId44"/>
    <p:sldId id="572" r:id="rId45"/>
    <p:sldId id="573" r:id="rId46"/>
    <p:sldId id="574" r:id="rId47"/>
    <p:sldId id="575" r:id="rId48"/>
    <p:sldId id="576" r:id="rId49"/>
    <p:sldId id="577" r:id="rId50"/>
    <p:sldId id="578" r:id="rId51"/>
    <p:sldId id="579" r:id="rId52"/>
    <p:sldId id="580" r:id="rId53"/>
    <p:sldId id="581" r:id="rId54"/>
    <p:sldId id="582" r:id="rId55"/>
    <p:sldId id="583" r:id="rId56"/>
    <p:sldId id="584" r:id="rId57"/>
    <p:sldId id="585" r:id="rId58"/>
    <p:sldId id="587" r:id="rId59"/>
    <p:sldId id="588" r:id="rId60"/>
    <p:sldId id="589" r:id="rId61"/>
    <p:sldId id="590" r:id="rId62"/>
    <p:sldId id="591" r:id="rId63"/>
    <p:sldId id="592" r:id="rId64"/>
    <p:sldId id="593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42047"/>
            <a:ext cx="1296144" cy="66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Gaelic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2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head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ceann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9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knee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glùin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2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50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mouth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beul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85698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neck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amhach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amhaich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4400" dirty="0" smtClean="0">
                <a:solidFill>
                  <a:schemeClr val="accent3">
                    <a:lumMod val="75000"/>
                  </a:schemeClr>
                </a:solidFill>
              </a:rPr>
              <a:t>(both accepted)</a:t>
            </a:r>
            <a:endParaRPr lang="en-GB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40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nose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sròn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50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stomach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stamag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tongue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teanga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5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tooth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fiacail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6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goirt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5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gàirdean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ill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6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healthy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fallain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1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black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dubh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0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blue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gorm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brown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27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colour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green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uaine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0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orange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orains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pink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pinc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back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druim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51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purple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purpaidh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8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dearg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55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white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yellow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buidhe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soilleir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dorcha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1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amazing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iongantach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boring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ràsanach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45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crazy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craicte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8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enthusiastic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èasgaidh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0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cluas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8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fantastic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mìorbhaileach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10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friendly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càirdeil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funny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èibhinn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handsome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eireachdail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4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happy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toilichte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31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intelligent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toinisgeil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5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kind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coibhneil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7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lazy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leisg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59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naughty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mì-mhodhail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3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aosda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5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eyes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sùilean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practical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practaigeach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3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pretty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bòidheach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9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quiet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sàmhach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70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short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goirid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tired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sgìth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useful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feumail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80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young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òg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58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blouse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blobhsa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8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boots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bòtannan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65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clothes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aodach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aodann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48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còta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8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cotton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cotan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dreasa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ad</a:t>
            </a:r>
          </a:p>
        </p:txBody>
      </p:sp>
    </p:spTree>
    <p:extLst>
      <p:ext uri="{BB962C8B-B14F-4D97-AF65-F5344CB8AC3E}">
        <p14:creationId xmlns:p14="http://schemas.microsoft.com/office/powerpoint/2010/main" val="23852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jacket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seacaid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00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jumper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geansaidh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sandals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cuarain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scarf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sgarfa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1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lèine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9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shoes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brògan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foot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4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skirt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sgiorta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77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socks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stocainnean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72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tie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tàidh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trainers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brògan-spòrs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87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trousers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briogais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wool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clòimh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1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wear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cuir</a:t>
            </a:r>
            <a:r>
              <a:rPr lang="en-GB" sz="880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smtClean="0">
                <a:solidFill>
                  <a:schemeClr val="accent3">
                    <a:lumMod val="75000"/>
                  </a:schemeClr>
                </a:solidFill>
              </a:rPr>
              <a:t>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hair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gruag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falt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r>
              <a:rPr lang="en-GB" sz="4400" dirty="0" smtClean="0">
                <a:solidFill>
                  <a:schemeClr val="accent3">
                    <a:lumMod val="75000"/>
                  </a:schemeClr>
                </a:solidFill>
              </a:rPr>
              <a:t>(both accepted)</a:t>
            </a:r>
            <a:endParaRPr lang="en-GB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81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làmh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2562</TotalTime>
  <Words>183</Words>
  <Application>Microsoft Office PowerPoint</Application>
  <PresentationFormat>On-screen Show (4:3)</PresentationFormat>
  <Paragraphs>158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265</cp:revision>
  <dcterms:created xsi:type="dcterms:W3CDTF">2010-08-31T10:04:20Z</dcterms:created>
  <dcterms:modified xsi:type="dcterms:W3CDTF">2018-09-10T15:20:02Z</dcterms:modified>
</cp:coreProperties>
</file>