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4" r:id="rId3"/>
    <p:sldId id="531" r:id="rId4"/>
    <p:sldId id="549" r:id="rId5"/>
    <p:sldId id="542" r:id="rId6"/>
    <p:sldId id="547" r:id="rId7"/>
    <p:sldId id="546" r:id="rId8"/>
    <p:sldId id="548" r:id="rId9"/>
    <p:sldId id="545" r:id="rId10"/>
    <p:sldId id="543" r:id="rId11"/>
    <p:sldId id="533" r:id="rId12"/>
    <p:sldId id="532" r:id="rId13"/>
    <p:sldId id="544" r:id="rId14"/>
    <p:sldId id="539" r:id="rId15"/>
    <p:sldId id="540" r:id="rId16"/>
    <p:sldId id="541" r:id="rId17"/>
    <p:sldId id="535" r:id="rId18"/>
    <p:sldId id="538" r:id="rId19"/>
    <p:sldId id="537" r:id="rId20"/>
    <p:sldId id="536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3" r:id="rId64"/>
    <p:sldId id="594" r:id="rId65"/>
    <p:sldId id="595" r:id="rId66"/>
    <p:sldId id="596" r:id="rId67"/>
    <p:sldId id="597" r:id="rId68"/>
    <p:sldId id="598" r:id="rId69"/>
    <p:sldId id="599" r:id="rId70"/>
    <p:sldId id="600" r:id="rId71"/>
    <p:sldId id="601" r:id="rId72"/>
    <p:sldId id="602" r:id="rId73"/>
    <p:sldId id="603" r:id="rId74"/>
    <p:sldId id="606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7" name="Group 16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9" name="Picture 18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mother-in-law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belle-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father-in-law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beau-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daughter-in-law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belle-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fille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son-in-law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beau-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fils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grandchild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petit-enfant</a:t>
            </a:r>
          </a:p>
        </p:txBody>
      </p:sp>
    </p:spTree>
    <p:extLst>
      <p:ext uri="{BB962C8B-B14F-4D97-AF65-F5344CB8AC3E}">
        <p14:creationId xmlns:p14="http://schemas.microsoft.com/office/powerpoint/2010/main" val="6801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granddaughter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petite-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fille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5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grandson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petit-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fils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goddaughter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filleule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godson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filleul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marraine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girlfriend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petite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amie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parrain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get on with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s’entendre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avec</a:t>
            </a:r>
          </a:p>
        </p:txBody>
      </p:sp>
    </p:spTree>
    <p:extLst>
      <p:ext uri="{BB962C8B-B14F-4D97-AF65-F5344CB8AC3E}">
        <p14:creationId xmlns:p14="http://schemas.microsoft.com/office/powerpoint/2010/main" val="23246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archery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à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l’arc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athletics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l’athlétisme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climbing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l’escalade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drama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théâtre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diving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plongée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fencing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l’escrime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fishing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pêche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martial arts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arts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martiaux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boyfriend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petit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ami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paragliding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parapente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3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photography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photographie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running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jogging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shooting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water skiing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ski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nautique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weight training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musculation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collect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collectionner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cook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cuisiner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knit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tricoter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2493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play 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</a:rPr>
              <a:t>(an instrument</a:t>
            </a:r>
            <a:r>
              <a:rPr lang="en-GB" sz="7200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jouer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9196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wife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femme</a:t>
            </a:r>
          </a:p>
        </p:txBody>
      </p:sp>
    </p:spTree>
    <p:extLst>
      <p:ext uri="{BB962C8B-B14F-4D97-AF65-F5344CB8AC3E}">
        <p14:creationId xmlns:p14="http://schemas.microsoft.com/office/powerpoint/2010/main" val="220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chanter</a:t>
            </a:r>
          </a:p>
        </p:txBody>
      </p:sp>
    </p:spTree>
    <p:extLst>
      <p:ext uri="{BB962C8B-B14F-4D97-AF65-F5344CB8AC3E}">
        <p14:creationId xmlns:p14="http://schemas.microsoft.com/office/powerpoint/2010/main" val="5414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write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écrire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1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ambulance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l’ambulance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bridge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pont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4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by underground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métro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0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cable car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téléphérique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canoe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canoë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helicopter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l’hélicoptère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high-speed train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TGV</a:t>
            </a:r>
          </a:p>
        </p:txBody>
      </p:sp>
    </p:spTree>
    <p:extLst>
      <p:ext uri="{BB962C8B-B14F-4D97-AF65-F5344CB8AC3E}">
        <p14:creationId xmlns:p14="http://schemas.microsoft.com/office/powerpoint/2010/main" val="11860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hot-air balloon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montgolfière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husband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mari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iner </a:t>
            </a:r>
            <a:r>
              <a:rPr lang="en-GB" sz="5400" dirty="0" smtClean="0">
                <a:solidFill>
                  <a:schemeClr val="accent4">
                    <a:lumMod val="75000"/>
                  </a:schemeClr>
                </a:solidFill>
              </a:rPr>
              <a:t>(transport)</a:t>
            </a:r>
            <a:r>
              <a:rPr lang="en-GB" sz="5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5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paquebot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motorway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l’autoroute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on foot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à pied</a:t>
            </a:r>
          </a:p>
        </p:txBody>
      </p:sp>
    </p:spTree>
    <p:extLst>
      <p:ext uri="{BB962C8B-B14F-4D97-AF65-F5344CB8AC3E}">
        <p14:creationId xmlns:p14="http://schemas.microsoft.com/office/powerpoint/2010/main" val="38093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pavement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trottoir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289920"/>
          </a:xfrm>
        </p:spPr>
        <p:txBody>
          <a:bodyPr/>
          <a:lstStyle/>
          <a:p>
            <a:r>
              <a:rPr lang="en-GB" sz="8000" dirty="0">
                <a:solidFill>
                  <a:schemeClr val="accent4">
                    <a:lumMod val="75000"/>
                  </a:schemeClr>
                </a:solidFill>
              </a:rPr>
              <a:t>pedestrian crossing</a:t>
            </a:r>
            <a:r>
              <a:rPr lang="en-GB" sz="8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000" dirty="0">
                <a:solidFill>
                  <a:schemeClr val="accent3">
                    <a:lumMod val="75000"/>
                  </a:schemeClr>
                </a:solidFill>
              </a:rPr>
              <a:t>le passage </a:t>
            </a:r>
            <a:r>
              <a:rPr lang="en-GB" sz="8000" dirty="0" err="1">
                <a:solidFill>
                  <a:schemeClr val="accent3">
                    <a:lumMod val="75000"/>
                  </a:schemeClr>
                </a:solidFill>
              </a:rPr>
              <a:t>clouté</a:t>
            </a:r>
            <a:endParaRPr lang="en-GB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6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roundabout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rond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-point</a:t>
            </a:r>
          </a:p>
        </p:txBody>
      </p:sp>
    </p:spTree>
    <p:extLst>
      <p:ext uri="{BB962C8B-B14F-4D97-AF65-F5344CB8AC3E}">
        <p14:creationId xmlns:p14="http://schemas.microsoft.com/office/powerpoint/2010/main" val="267172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ship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navire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traffic lights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feux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4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vehicle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véhicule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aerosol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l’aérosol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belle-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7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destruction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destruction</a:t>
            </a:r>
          </a:p>
        </p:txBody>
      </p:sp>
    </p:spTree>
    <p:extLst>
      <p:ext uri="{BB962C8B-B14F-4D97-AF65-F5344CB8AC3E}">
        <p14:creationId xmlns:p14="http://schemas.microsoft.com/office/powerpoint/2010/main" val="25295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development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0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000" dirty="0" err="1">
                <a:solidFill>
                  <a:schemeClr val="accent3">
                    <a:lumMod val="75000"/>
                  </a:schemeClr>
                </a:solidFill>
              </a:rPr>
              <a:t>développement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drought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sécheresse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earthquake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séisme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flood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l’inondation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greenhouse effect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l’effet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de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serre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hurricane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l’ouragan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nuclear </a:t>
            </a:r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</a:rPr>
              <a:t>(energy)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nucléaire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pétrole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resources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ressources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beau-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smoke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fumée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solar </a:t>
            </a:r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</a:rPr>
              <a:t>(energy)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solaire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tidal wave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raz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de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marée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waste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déchets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ind turbine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l’éolienne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cut down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abattre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destroy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détruire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stepsister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demi-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sœur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stepbrother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demi-frère</a:t>
            </a:r>
          </a:p>
        </p:txBody>
      </p:sp>
    </p:spTree>
    <p:extLst>
      <p:ext uri="{BB962C8B-B14F-4D97-AF65-F5344CB8AC3E}">
        <p14:creationId xmlns:p14="http://schemas.microsoft.com/office/powerpoint/2010/main" val="33992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</TotalTime>
  <Words>216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266</cp:revision>
  <dcterms:created xsi:type="dcterms:W3CDTF">2010-08-31T10:04:20Z</dcterms:created>
  <dcterms:modified xsi:type="dcterms:W3CDTF">2018-09-10T15:24:40Z</dcterms:modified>
</cp:coreProperties>
</file>