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611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573" r:id="rId44"/>
    <p:sldId id="574" r:id="rId45"/>
    <p:sldId id="575" r:id="rId46"/>
    <p:sldId id="576" r:id="rId47"/>
    <p:sldId id="577" r:id="rId48"/>
    <p:sldId id="578" r:id="rId49"/>
    <p:sldId id="579" r:id="rId50"/>
    <p:sldId id="580" r:id="rId51"/>
    <p:sldId id="606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607" r:id="rId60"/>
    <p:sldId id="588" r:id="rId61"/>
    <p:sldId id="589" r:id="rId62"/>
    <p:sldId id="590" r:id="rId63"/>
    <p:sldId id="591" r:id="rId64"/>
    <p:sldId id="608" r:id="rId65"/>
    <p:sldId id="592" r:id="rId66"/>
    <p:sldId id="609" r:id="rId67"/>
    <p:sldId id="593" r:id="rId68"/>
    <p:sldId id="595" r:id="rId69"/>
    <p:sldId id="596" r:id="rId70"/>
    <p:sldId id="597" r:id="rId71"/>
    <p:sldId id="598" r:id="rId72"/>
    <p:sldId id="601" r:id="rId73"/>
    <p:sldId id="610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401" y="318469"/>
            <a:ext cx="1388740" cy="70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eyelashes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cils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finger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doigt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cœur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injury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blessure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lips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lèvres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thigh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cuisse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throat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gorge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wrist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poignet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bleed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saigner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break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ankle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cheville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hurt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faire mal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injure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blesser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amber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orange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beige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burgundy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bordeaux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cerise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cerise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chestnut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châtain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drab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terne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fluorescent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fluorescent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hazel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noisette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sang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indigo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indigo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ivory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ivoire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lavender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lavande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lilac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lilas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mauve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mauve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pêche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turquoise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turquoise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occupé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prudent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casual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informel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corps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complicated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compliqué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cute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mignon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dangerous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dangereux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dirty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sale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enthusiastic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enthousiaste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juste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célèbre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generous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généreux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narrow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étroit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old-fashioned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démodé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painful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douloureux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painless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indolore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proud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quick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rapide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sensible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raisonnable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étrange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talkative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bavard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ceinture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casquette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err="1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GB" sz="8800" dirty="0" err="1" smtClean="0">
                <a:solidFill>
                  <a:schemeClr val="accent4">
                    <a:lumMod val="75000"/>
                  </a:schemeClr>
                </a:solidFill>
              </a:rPr>
              <a:t>apri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 pants</a:t>
            </a: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pantacourt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cheek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joue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cardigan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gilet</a:t>
            </a:r>
          </a:p>
        </p:txBody>
      </p:sp>
    </p:spTree>
    <p:extLst>
      <p:ext uri="{BB962C8B-B14F-4D97-AF65-F5344CB8AC3E}">
        <p14:creationId xmlns:p14="http://schemas.microsoft.com/office/powerpoint/2010/main" val="9543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casual 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blouson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gloves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gants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handbag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sac à main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capuchon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dentelle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ady’s suit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tailleur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raincoat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l’imperméable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l’écharpe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poitrine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slippers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pantoufles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collants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iron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repasser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coudre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laver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fashionable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à la mode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elbow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coude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eyebrows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sourcils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192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263</cp:revision>
  <dcterms:created xsi:type="dcterms:W3CDTF">2010-08-31T10:04:20Z</dcterms:created>
  <dcterms:modified xsi:type="dcterms:W3CDTF">2018-09-10T15:19:39Z</dcterms:modified>
</cp:coreProperties>
</file>