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7" r:id="rId3"/>
    <p:sldId id="541" r:id="rId4"/>
    <p:sldId id="538" r:id="rId5"/>
    <p:sldId id="546" r:id="rId6"/>
    <p:sldId id="533" r:id="rId7"/>
    <p:sldId id="531" r:id="rId8"/>
    <p:sldId id="549" r:id="rId9"/>
    <p:sldId id="535" r:id="rId10"/>
    <p:sldId id="543" r:id="rId11"/>
    <p:sldId id="542" r:id="rId12"/>
    <p:sldId id="540" r:id="rId13"/>
    <p:sldId id="539" r:id="rId14"/>
    <p:sldId id="536" r:id="rId15"/>
    <p:sldId id="547" r:id="rId16"/>
    <p:sldId id="544" r:id="rId17"/>
    <p:sldId id="532" r:id="rId18"/>
    <p:sldId id="534" r:id="rId19"/>
    <p:sldId id="545" r:id="rId20"/>
    <p:sldId id="551" r:id="rId21"/>
    <p:sldId id="552" r:id="rId22"/>
    <p:sldId id="553" r:id="rId23"/>
    <p:sldId id="554" r:id="rId24"/>
    <p:sldId id="555" r:id="rId25"/>
    <p:sldId id="556" r:id="rId26"/>
    <p:sldId id="557" r:id="rId27"/>
    <p:sldId id="558" r:id="rId28"/>
    <p:sldId id="559" r:id="rId29"/>
    <p:sldId id="560" r:id="rId30"/>
    <p:sldId id="561" r:id="rId31"/>
    <p:sldId id="562" r:id="rId32"/>
    <p:sldId id="563" r:id="rId33"/>
    <p:sldId id="564" r:id="rId34"/>
    <p:sldId id="565" r:id="rId35"/>
    <p:sldId id="566" r:id="rId36"/>
    <p:sldId id="567" r:id="rId37"/>
    <p:sldId id="568" r:id="rId38"/>
    <p:sldId id="569" r:id="rId39"/>
    <p:sldId id="570" r:id="rId40"/>
    <p:sldId id="571" r:id="rId41"/>
    <p:sldId id="572" r:id="rId42"/>
    <p:sldId id="573" r:id="rId43"/>
    <p:sldId id="574" r:id="rId44"/>
    <p:sldId id="575" r:id="rId45"/>
    <p:sldId id="576" r:id="rId46"/>
    <p:sldId id="577" r:id="rId47"/>
    <p:sldId id="578" r:id="rId48"/>
    <p:sldId id="579" r:id="rId49"/>
    <p:sldId id="580" r:id="rId50"/>
    <p:sldId id="581" r:id="rId51"/>
    <p:sldId id="582" r:id="rId52"/>
    <p:sldId id="583" r:id="rId53"/>
    <p:sldId id="584" r:id="rId54"/>
    <p:sldId id="585" r:id="rId55"/>
    <p:sldId id="586" r:id="rId56"/>
    <p:sldId id="587" r:id="rId57"/>
    <p:sldId id="588" r:id="rId58"/>
    <p:sldId id="589" r:id="rId59"/>
    <p:sldId id="590" r:id="rId60"/>
    <p:sldId id="591" r:id="rId61"/>
    <p:sldId id="592" r:id="rId62"/>
    <p:sldId id="593" r:id="rId63"/>
    <p:sldId id="594" r:id="rId64"/>
    <p:sldId id="595" r:id="rId65"/>
    <p:sldId id="596" r:id="rId66"/>
    <p:sldId id="597" r:id="rId67"/>
    <p:sldId id="598" r:id="rId68"/>
    <p:sldId id="599" r:id="rId69"/>
    <p:sldId id="600" r:id="rId70"/>
    <p:sldId id="601" r:id="rId71"/>
    <p:sldId id="602" r:id="rId72"/>
    <p:sldId id="603" r:id="rId73"/>
    <p:sldId id="604" r:id="rId74"/>
    <p:sldId id="605" r:id="rId75"/>
    <p:sldId id="606" r:id="rId76"/>
    <p:sldId id="607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07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2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17" name="Group 16"/>
          <p:cNvGrpSpPr/>
          <p:nvPr userDrawn="1"/>
        </p:nvGrpSpPr>
        <p:grpSpPr>
          <a:xfrm>
            <a:off x="-112078" y="187699"/>
            <a:ext cx="9368155" cy="968770"/>
            <a:chOff x="-112078" y="187699"/>
            <a:chExt cx="9368155" cy="968770"/>
          </a:xfrm>
        </p:grpSpPr>
        <p:pic>
          <p:nvPicPr>
            <p:cNvPr id="19" name="Picture 18" descr="Sciltlogo2010.jpg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052" y="187699"/>
              <a:ext cx="4059834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585" y="187699"/>
              <a:ext cx="950423" cy="968770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9807" y="187699"/>
              <a:ext cx="1161629" cy="874256"/>
            </a:xfrm>
            <a:prstGeom prst="rect">
              <a:avLst/>
            </a:prstGeom>
            <a:noFill/>
            <a:ln>
              <a:noFill/>
            </a:ln>
            <a:extLst/>
          </p:spPr>
        </p:pic>
        <p:cxnSp>
          <p:nvCxnSpPr>
            <p:cNvPr id="22" name="Straight Connector 21"/>
            <p:cNvCxnSpPr/>
            <p:nvPr userDrawn="1"/>
          </p:nvCxnSpPr>
          <p:spPr>
            <a:xfrm>
              <a:off x="-112078" y="1156469"/>
              <a:ext cx="9368155" cy="0"/>
            </a:xfrm>
            <a:prstGeom prst="line">
              <a:avLst/>
            </a:prstGeom>
            <a:noFill/>
            <a:ln w="25400" cap="flat" cmpd="sng" algn="ctr">
              <a:solidFill>
                <a:srgbClr val="8064A2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24128" y="271948"/>
              <a:ext cx="1512168" cy="7700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Beginner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3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niece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nièce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3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nephew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neveu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4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grand-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grandfather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grand-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2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daughter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fille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20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on </a:t>
            </a: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(as in family)</a:t>
            </a:r>
            <a:r>
              <a:rPr lang="en-GB" sz="4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4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fils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5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parents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parents</a:t>
            </a:r>
          </a:p>
        </p:txBody>
      </p:sp>
    </p:spTree>
    <p:extLst>
      <p:ext uri="{BB962C8B-B14F-4D97-AF65-F5344CB8AC3E}">
        <p14:creationId xmlns:p14="http://schemas.microsoft.com/office/powerpoint/2010/main" val="310308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baby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bébé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6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child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l’enfant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4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people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gens</a:t>
            </a:r>
          </a:p>
        </p:txBody>
      </p:sp>
    </p:spTree>
    <p:extLst>
      <p:ext uri="{BB962C8B-B14F-4D97-AF65-F5344CB8AC3E}">
        <p14:creationId xmlns:p14="http://schemas.microsoft.com/office/powerpoint/2010/main" val="1735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family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famille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6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divorced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divorcé</a:t>
            </a:r>
          </a:p>
        </p:txBody>
      </p:sp>
    </p:spTree>
    <p:extLst>
      <p:ext uri="{BB962C8B-B14F-4D97-AF65-F5344CB8AC3E}">
        <p14:creationId xmlns:p14="http://schemas.microsoft.com/office/powerpoint/2010/main" val="252104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separated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séparé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6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billiards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billard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9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bowling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bowling</a:t>
            </a:r>
          </a:p>
        </p:txBody>
      </p:sp>
    </p:spTree>
    <p:extLst>
      <p:ext uri="{BB962C8B-B14F-4D97-AF65-F5344CB8AC3E}">
        <p14:creationId xmlns:p14="http://schemas.microsoft.com/office/powerpoint/2010/main" val="206353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boxing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boxe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1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chess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échecs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41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cycling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cyclisme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23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darts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fléchettes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drama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théâtre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53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gymnastics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gymnastique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2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6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horse riding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l’équitation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3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sailing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voile</a:t>
            </a:r>
          </a:p>
        </p:txBody>
      </p:sp>
    </p:spTree>
    <p:extLst>
      <p:ext uri="{BB962C8B-B14F-4D97-AF65-F5344CB8AC3E}">
        <p14:creationId xmlns:p14="http://schemas.microsoft.com/office/powerpoint/2010/main" val="12077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skateboarding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skate</a:t>
            </a:r>
          </a:p>
        </p:txBody>
      </p:sp>
    </p:spTree>
    <p:extLst>
      <p:ext uri="{BB962C8B-B14F-4D97-AF65-F5344CB8AC3E}">
        <p14:creationId xmlns:p14="http://schemas.microsoft.com/office/powerpoint/2010/main" val="340520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skiing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ski</a:t>
            </a:r>
          </a:p>
        </p:txBody>
      </p:sp>
    </p:spTree>
    <p:extLst>
      <p:ext uri="{BB962C8B-B14F-4D97-AF65-F5344CB8AC3E}">
        <p14:creationId xmlns:p14="http://schemas.microsoft.com/office/powerpoint/2010/main" val="166482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swimming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natation</a:t>
            </a:r>
          </a:p>
        </p:txBody>
      </p:sp>
    </p:spTree>
    <p:extLst>
      <p:ext uri="{BB962C8B-B14F-4D97-AF65-F5344CB8AC3E}">
        <p14:creationId xmlns:p14="http://schemas.microsoft.com/office/powerpoint/2010/main" val="337427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walking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marche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5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dance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danser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28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draw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dessiner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2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jump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sauter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5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read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lire</a:t>
            </a:r>
          </a:p>
        </p:txBody>
      </p:sp>
    </p:spTree>
    <p:extLst>
      <p:ext uri="{BB962C8B-B14F-4D97-AF65-F5344CB8AC3E}">
        <p14:creationId xmlns:p14="http://schemas.microsoft.com/office/powerpoint/2010/main" val="11770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father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père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skate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patiner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7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walk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marcher</a:t>
            </a:r>
          </a:p>
        </p:txBody>
      </p:sp>
    </p:spTree>
    <p:extLst>
      <p:ext uri="{BB962C8B-B14F-4D97-AF65-F5344CB8AC3E}">
        <p14:creationId xmlns:p14="http://schemas.microsoft.com/office/powerpoint/2010/main" val="254566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bike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vélo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11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boat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bateau</a:t>
            </a:r>
          </a:p>
        </p:txBody>
      </p:sp>
    </p:spTree>
    <p:extLst>
      <p:ext uri="{BB962C8B-B14F-4D97-AF65-F5344CB8AC3E}">
        <p14:creationId xmlns:p14="http://schemas.microsoft.com/office/powerpoint/2010/main" val="210401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bus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l’autobus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caravan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caravane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58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coach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car</a:t>
            </a:r>
          </a:p>
        </p:txBody>
      </p:sp>
    </p:spTree>
    <p:extLst>
      <p:ext uri="{BB962C8B-B14F-4D97-AF65-F5344CB8AC3E}">
        <p14:creationId xmlns:p14="http://schemas.microsoft.com/office/powerpoint/2010/main" val="34685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lorry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camion</a:t>
            </a:r>
          </a:p>
        </p:txBody>
      </p:sp>
    </p:spTree>
    <p:extLst>
      <p:ext uri="{BB962C8B-B14F-4D97-AF65-F5344CB8AC3E}">
        <p14:creationId xmlns:p14="http://schemas.microsoft.com/office/powerpoint/2010/main" val="11628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motorbike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moto</a:t>
            </a:r>
          </a:p>
        </p:txBody>
      </p:sp>
    </p:spTree>
    <p:extLst>
      <p:ext uri="{BB962C8B-B14F-4D97-AF65-F5344CB8AC3E}">
        <p14:creationId xmlns:p14="http://schemas.microsoft.com/office/powerpoint/2010/main" val="12724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plane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l’avion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sister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sœur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66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train</a:t>
            </a:r>
          </a:p>
        </p:txBody>
      </p:sp>
    </p:spTree>
    <p:extLst>
      <p:ext uri="{BB962C8B-B14F-4D97-AF65-F5344CB8AC3E}">
        <p14:creationId xmlns:p14="http://schemas.microsoft.com/office/powerpoint/2010/main" val="326288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fourgon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18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cross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traverser</a:t>
            </a:r>
          </a:p>
        </p:txBody>
      </p:sp>
    </p:spTree>
    <p:extLst>
      <p:ext uri="{BB962C8B-B14F-4D97-AF65-F5344CB8AC3E}">
        <p14:creationId xmlns:p14="http://schemas.microsoft.com/office/powerpoint/2010/main" val="7741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go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aller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95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travel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voyager</a:t>
            </a:r>
          </a:p>
        </p:txBody>
      </p:sp>
    </p:spTree>
    <p:extLst>
      <p:ext uri="{BB962C8B-B14F-4D97-AF65-F5344CB8AC3E}">
        <p14:creationId xmlns:p14="http://schemas.microsoft.com/office/powerpoint/2010/main" val="139613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turn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tourner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left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gauche</a:t>
            </a:r>
          </a:p>
        </p:txBody>
      </p:sp>
    </p:spTree>
    <p:extLst>
      <p:ext uri="{BB962C8B-B14F-4D97-AF65-F5344CB8AC3E}">
        <p14:creationId xmlns:p14="http://schemas.microsoft.com/office/powerpoint/2010/main" val="320299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right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droite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2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straight 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tout droit</a:t>
            </a:r>
          </a:p>
        </p:txBody>
      </p:sp>
    </p:spTree>
    <p:extLst>
      <p:ext uri="{BB962C8B-B14F-4D97-AF65-F5344CB8AC3E}">
        <p14:creationId xmlns:p14="http://schemas.microsoft.com/office/powerpoint/2010/main" val="415161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conservation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protection</a:t>
            </a:r>
          </a:p>
        </p:txBody>
      </p:sp>
    </p:spTree>
    <p:extLst>
      <p:ext uri="{BB962C8B-B14F-4D97-AF65-F5344CB8AC3E}">
        <p14:creationId xmlns:p14="http://schemas.microsoft.com/office/powerpoint/2010/main" val="272994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brother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frère</a:t>
            </a:r>
          </a:p>
        </p:txBody>
      </p:sp>
    </p:spTree>
    <p:extLst>
      <p:ext uri="{BB962C8B-B14F-4D97-AF65-F5344CB8AC3E}">
        <p14:creationId xmlns:p14="http://schemas.microsoft.com/office/powerpoint/2010/main" val="38197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disaster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désastre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9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earth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terre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22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energy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l’énergie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04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528" y="2348880"/>
            <a:ext cx="842493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environment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l’environnement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39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extinction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l’extinction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51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forest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forêt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58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iceberg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l’iceberg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68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lune</a:t>
            </a:r>
          </a:p>
        </p:txBody>
      </p:sp>
    </p:spTree>
    <p:extLst>
      <p:ext uri="{BB962C8B-B14F-4D97-AF65-F5344CB8AC3E}">
        <p14:creationId xmlns:p14="http://schemas.microsoft.com/office/powerpoint/2010/main" val="3757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mountain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montagne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42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planet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planète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8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aunt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tante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pollution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la pollution</a:t>
            </a:r>
          </a:p>
        </p:txBody>
      </p:sp>
    </p:spTree>
    <p:extLst>
      <p:ext uri="{BB962C8B-B14F-4D97-AF65-F5344CB8AC3E}">
        <p14:creationId xmlns:p14="http://schemas.microsoft.com/office/powerpoint/2010/main" val="16451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sky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ciel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star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l’étoile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25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tree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l’arbre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volcano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volcan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5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recycle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recycler</a:t>
            </a:r>
          </a:p>
        </p:txBody>
      </p:sp>
    </p:spTree>
    <p:extLst>
      <p:ext uri="{BB962C8B-B14F-4D97-AF65-F5344CB8AC3E}">
        <p14:creationId xmlns:p14="http://schemas.microsoft.com/office/powerpoint/2010/main" val="419995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to throw away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jeter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6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uncle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l’oncle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5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cousin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le cousin</a:t>
            </a:r>
          </a:p>
        </p:txBody>
      </p:sp>
    </p:spTree>
    <p:extLst>
      <p:ext uri="{BB962C8B-B14F-4D97-AF65-F5344CB8AC3E}">
        <p14:creationId xmlns:p14="http://schemas.microsoft.com/office/powerpoint/2010/main" val="36448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2581</TotalTime>
  <Words>202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264</cp:revision>
  <dcterms:created xsi:type="dcterms:W3CDTF">2010-08-31T10:04:20Z</dcterms:created>
  <dcterms:modified xsi:type="dcterms:W3CDTF">2018-09-10T15:24:19Z</dcterms:modified>
</cp:coreProperties>
</file>